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6" r:id="rId3"/>
    <p:sldId id="261" r:id="rId4"/>
    <p:sldId id="259" r:id="rId5"/>
    <p:sldId id="262" r:id="rId6"/>
    <p:sldId id="263" r:id="rId7"/>
    <p:sldId id="264" r:id="rId8"/>
    <p:sldId id="265" r:id="rId9"/>
    <p:sldId id="275" r:id="rId10"/>
    <p:sldId id="266" r:id="rId11"/>
    <p:sldId id="260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578" autoAdjust="0"/>
  </p:normalViewPr>
  <p:slideViewPr>
    <p:cSldViewPr>
      <p:cViewPr varScale="1">
        <p:scale>
          <a:sx n="61" d="100"/>
          <a:sy n="61" d="100"/>
        </p:scale>
        <p:origin x="-57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999060-B5D0-4F08-82AB-7652AA27A4B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3A7500-54FE-4B55-B34A-4542E9C10817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Ученик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B18BDF5-F2A3-4073-949B-99B10068F022}" type="parTrans" cxnId="{BF99488F-2D8E-4588-88AD-215DF3D54BBE}">
      <dgm:prSet/>
      <dgm:spPr/>
      <dgm:t>
        <a:bodyPr/>
        <a:lstStyle/>
        <a:p>
          <a:endParaRPr lang="ru-RU"/>
        </a:p>
      </dgm:t>
    </dgm:pt>
    <dgm:pt modelId="{EC3C847A-AC6F-41E1-B199-D4212E3D5831}" type="sibTrans" cxnId="{BF99488F-2D8E-4588-88AD-215DF3D54BBE}">
      <dgm:prSet/>
      <dgm:spPr/>
      <dgm:t>
        <a:bodyPr/>
        <a:lstStyle/>
        <a:p>
          <a:endParaRPr lang="ru-RU"/>
        </a:p>
      </dgm:t>
    </dgm:pt>
    <dgm:pt modelId="{73745E4E-1261-4499-B668-DCCAEF799C55}">
      <dgm:prSet phldrT="[Текст]"/>
      <dgm:spPr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ru-RU" i="0" dirty="0" smtClean="0">
              <a:latin typeface="Arial" pitchFamily="34" charset="0"/>
              <a:cs typeface="Arial" pitchFamily="34" charset="0"/>
            </a:rPr>
            <a:t>Определяет цель деятельности</a:t>
          </a:r>
          <a:endParaRPr lang="ru-RU" i="0" dirty="0">
            <a:latin typeface="Arial" pitchFamily="34" charset="0"/>
            <a:cs typeface="Arial" pitchFamily="34" charset="0"/>
          </a:endParaRPr>
        </a:p>
      </dgm:t>
    </dgm:pt>
    <dgm:pt modelId="{B1C33638-B60B-4AFC-9F08-B24750CAE0C6}" type="parTrans" cxnId="{3721C9E0-F708-4C5D-BAC1-E60AD3477D6A}">
      <dgm:prSet/>
      <dgm:spPr/>
      <dgm:t>
        <a:bodyPr/>
        <a:lstStyle/>
        <a:p>
          <a:endParaRPr lang="ru-RU"/>
        </a:p>
      </dgm:t>
    </dgm:pt>
    <dgm:pt modelId="{37D11CC3-059D-47C5-896F-D7E2C4F6E4E9}" type="sibTrans" cxnId="{3721C9E0-F708-4C5D-BAC1-E60AD3477D6A}">
      <dgm:prSet/>
      <dgm:spPr/>
      <dgm:t>
        <a:bodyPr/>
        <a:lstStyle/>
        <a:p>
          <a:endParaRPr lang="ru-RU"/>
        </a:p>
      </dgm:t>
    </dgm:pt>
    <dgm:pt modelId="{452B6760-C415-47F1-AED9-739478755D49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Учитель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9541FC2-B3A9-43B9-A6BD-A4733F2744C9}" type="parTrans" cxnId="{F94EDE9E-C385-4655-ABC8-B4EC3F708A51}">
      <dgm:prSet/>
      <dgm:spPr/>
      <dgm:t>
        <a:bodyPr/>
        <a:lstStyle/>
        <a:p>
          <a:endParaRPr lang="ru-RU"/>
        </a:p>
      </dgm:t>
    </dgm:pt>
    <dgm:pt modelId="{E0D16A96-3231-4E30-B688-2B5B6BB9AB39}" type="sibTrans" cxnId="{F94EDE9E-C385-4655-ABC8-B4EC3F708A51}">
      <dgm:prSet/>
      <dgm:spPr/>
      <dgm:t>
        <a:bodyPr/>
        <a:lstStyle/>
        <a:p>
          <a:endParaRPr lang="ru-RU"/>
        </a:p>
      </dgm:t>
    </dgm:pt>
    <dgm:pt modelId="{27E793AD-6A4B-4898-BFE3-7853892D091B}">
      <dgm:prSet phldrT="[Текст]"/>
      <dgm:spPr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ru-RU" i="0" dirty="0" smtClean="0">
              <a:latin typeface="Arial" pitchFamily="34" charset="0"/>
              <a:cs typeface="Arial" pitchFamily="34" charset="0"/>
            </a:rPr>
            <a:t>Помогает определить цель деятельности</a:t>
          </a:r>
          <a:endParaRPr lang="ru-RU" i="0" dirty="0">
            <a:latin typeface="Arial" pitchFamily="34" charset="0"/>
            <a:cs typeface="Arial" pitchFamily="34" charset="0"/>
          </a:endParaRPr>
        </a:p>
      </dgm:t>
    </dgm:pt>
    <dgm:pt modelId="{9772050D-35DE-4639-9B50-DD5F21B85C84}" type="parTrans" cxnId="{2DA140CA-D063-46C3-BAD2-8A53B35A9A4A}">
      <dgm:prSet/>
      <dgm:spPr/>
      <dgm:t>
        <a:bodyPr/>
        <a:lstStyle/>
        <a:p>
          <a:endParaRPr lang="ru-RU"/>
        </a:p>
      </dgm:t>
    </dgm:pt>
    <dgm:pt modelId="{2E255085-EF97-477E-9441-83D7EECF864A}" type="sibTrans" cxnId="{2DA140CA-D063-46C3-BAD2-8A53B35A9A4A}">
      <dgm:prSet/>
      <dgm:spPr/>
      <dgm:t>
        <a:bodyPr/>
        <a:lstStyle/>
        <a:p>
          <a:endParaRPr lang="ru-RU"/>
        </a:p>
      </dgm:t>
    </dgm:pt>
    <dgm:pt modelId="{44BB2508-7CE8-43F8-A9F3-D42A812470A7}">
      <dgm:prSet/>
      <dgm:spPr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ru-RU" i="0" dirty="0" smtClean="0">
              <a:latin typeface="Arial" pitchFamily="34" charset="0"/>
              <a:cs typeface="Arial" pitchFamily="34" charset="0"/>
            </a:rPr>
            <a:t>Открывает новые знания или способы деятельности</a:t>
          </a:r>
          <a:endParaRPr lang="ru-RU" i="0" dirty="0">
            <a:latin typeface="Arial" pitchFamily="34" charset="0"/>
            <a:cs typeface="Arial" pitchFamily="34" charset="0"/>
          </a:endParaRPr>
        </a:p>
      </dgm:t>
    </dgm:pt>
    <dgm:pt modelId="{ED934980-A758-4021-9E65-C0964FFF5E33}" type="parTrans" cxnId="{18C0B897-EEAF-415C-9441-7DA8FC70F32B}">
      <dgm:prSet/>
      <dgm:spPr/>
      <dgm:t>
        <a:bodyPr/>
        <a:lstStyle/>
        <a:p>
          <a:endParaRPr lang="ru-RU"/>
        </a:p>
      </dgm:t>
    </dgm:pt>
    <dgm:pt modelId="{965968C7-9B13-4D12-93F6-2166F658EA82}" type="sibTrans" cxnId="{18C0B897-EEAF-415C-9441-7DA8FC70F32B}">
      <dgm:prSet/>
      <dgm:spPr/>
      <dgm:t>
        <a:bodyPr/>
        <a:lstStyle/>
        <a:p>
          <a:endParaRPr lang="ru-RU"/>
        </a:p>
      </dgm:t>
    </dgm:pt>
    <dgm:pt modelId="{3B07FE65-CDD9-4788-935A-8E92154AA3DF}">
      <dgm:prSet/>
      <dgm:spPr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ru-RU" i="0" dirty="0" smtClean="0">
              <a:latin typeface="Arial" pitchFamily="34" charset="0"/>
              <a:cs typeface="Arial" pitchFamily="34" charset="0"/>
            </a:rPr>
            <a:t>Экспериментирует</a:t>
          </a:r>
          <a:endParaRPr lang="ru-RU" i="0" dirty="0">
            <a:latin typeface="Arial" pitchFamily="34" charset="0"/>
            <a:cs typeface="Arial" pitchFamily="34" charset="0"/>
          </a:endParaRPr>
        </a:p>
      </dgm:t>
    </dgm:pt>
    <dgm:pt modelId="{15DCB972-A062-4A4C-B029-9C2F42350365}" type="parTrans" cxnId="{38725376-731F-4446-9FFE-FA6779FB17F5}">
      <dgm:prSet/>
      <dgm:spPr/>
      <dgm:t>
        <a:bodyPr/>
        <a:lstStyle/>
        <a:p>
          <a:endParaRPr lang="ru-RU"/>
        </a:p>
      </dgm:t>
    </dgm:pt>
    <dgm:pt modelId="{2D6D020C-5C3B-4BC6-A63B-4D7FAD5ED149}" type="sibTrans" cxnId="{38725376-731F-4446-9FFE-FA6779FB17F5}">
      <dgm:prSet/>
      <dgm:spPr/>
      <dgm:t>
        <a:bodyPr/>
        <a:lstStyle/>
        <a:p>
          <a:endParaRPr lang="ru-RU"/>
        </a:p>
      </dgm:t>
    </dgm:pt>
    <dgm:pt modelId="{E66FD17B-14AC-42DE-A490-F22C0EF4DF3E}">
      <dgm:prSet/>
      <dgm:spPr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ru-RU" i="0" dirty="0" smtClean="0">
              <a:latin typeface="Arial" pitchFamily="34" charset="0"/>
              <a:cs typeface="Arial" pitchFamily="34" charset="0"/>
            </a:rPr>
            <a:t>Выбирает пути решения </a:t>
          </a:r>
          <a:endParaRPr lang="ru-RU" i="0" dirty="0">
            <a:latin typeface="Arial" pitchFamily="34" charset="0"/>
            <a:cs typeface="Arial" pitchFamily="34" charset="0"/>
          </a:endParaRPr>
        </a:p>
      </dgm:t>
    </dgm:pt>
    <dgm:pt modelId="{E0AEF689-B4A5-4618-9166-9E54D4EF1C9A}" type="parTrans" cxnId="{A1702483-77F4-45E8-9C94-49773981E0B1}">
      <dgm:prSet/>
      <dgm:spPr/>
      <dgm:t>
        <a:bodyPr/>
        <a:lstStyle/>
        <a:p>
          <a:endParaRPr lang="ru-RU"/>
        </a:p>
      </dgm:t>
    </dgm:pt>
    <dgm:pt modelId="{6B1DE630-4B55-4E45-B1D5-EA43D49FAFE2}" type="sibTrans" cxnId="{A1702483-77F4-45E8-9C94-49773981E0B1}">
      <dgm:prSet/>
      <dgm:spPr/>
      <dgm:t>
        <a:bodyPr/>
        <a:lstStyle/>
        <a:p>
          <a:endParaRPr lang="ru-RU"/>
        </a:p>
      </dgm:t>
    </dgm:pt>
    <dgm:pt modelId="{AD77362F-49FD-4926-88CE-31C320295871}">
      <dgm:prSet/>
      <dgm:spPr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ru-RU" i="0" dirty="0" smtClean="0">
              <a:latin typeface="Arial" pitchFamily="34" charset="0"/>
              <a:cs typeface="Arial" pitchFamily="34" charset="0"/>
            </a:rPr>
            <a:t>Активен</a:t>
          </a:r>
          <a:endParaRPr lang="ru-RU" i="0" dirty="0">
            <a:latin typeface="Arial" pitchFamily="34" charset="0"/>
            <a:cs typeface="Arial" pitchFamily="34" charset="0"/>
          </a:endParaRPr>
        </a:p>
      </dgm:t>
    </dgm:pt>
    <dgm:pt modelId="{C76630B3-7FAE-437A-9ED7-667A151F5121}" type="parTrans" cxnId="{B2FE9F47-25F3-401D-B11F-C01B0F0127D6}">
      <dgm:prSet/>
      <dgm:spPr/>
      <dgm:t>
        <a:bodyPr/>
        <a:lstStyle/>
        <a:p>
          <a:endParaRPr lang="ru-RU"/>
        </a:p>
      </dgm:t>
    </dgm:pt>
    <dgm:pt modelId="{4503B039-7364-4448-92C2-C18B3BE2AD9B}" type="sibTrans" cxnId="{B2FE9F47-25F3-401D-B11F-C01B0F0127D6}">
      <dgm:prSet/>
      <dgm:spPr/>
      <dgm:t>
        <a:bodyPr/>
        <a:lstStyle/>
        <a:p>
          <a:endParaRPr lang="ru-RU"/>
        </a:p>
      </dgm:t>
    </dgm:pt>
    <dgm:pt modelId="{3790FEAC-729C-40AF-901C-92BF7B6F6DAD}">
      <dgm:prSet/>
      <dgm:spPr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ru-RU" i="0" dirty="0" smtClean="0">
              <a:latin typeface="Arial" pitchFamily="34" charset="0"/>
              <a:cs typeface="Arial" pitchFamily="34" charset="0"/>
            </a:rPr>
            <a:t>Субъект деятельности</a:t>
          </a:r>
          <a:endParaRPr lang="ru-RU" i="0" dirty="0">
            <a:latin typeface="Arial" pitchFamily="34" charset="0"/>
            <a:cs typeface="Arial" pitchFamily="34" charset="0"/>
          </a:endParaRPr>
        </a:p>
      </dgm:t>
    </dgm:pt>
    <dgm:pt modelId="{DD47A484-C133-40E0-8271-9284E9EB6DDC}" type="parTrans" cxnId="{DFF9D457-11FB-46D1-A3C9-0653EDD99C78}">
      <dgm:prSet/>
      <dgm:spPr/>
      <dgm:t>
        <a:bodyPr/>
        <a:lstStyle/>
        <a:p>
          <a:endParaRPr lang="ru-RU"/>
        </a:p>
      </dgm:t>
    </dgm:pt>
    <dgm:pt modelId="{096D14E2-F73D-4CA1-8345-A47CF9D9B395}" type="sibTrans" cxnId="{DFF9D457-11FB-46D1-A3C9-0653EDD99C78}">
      <dgm:prSet/>
      <dgm:spPr/>
      <dgm:t>
        <a:bodyPr/>
        <a:lstStyle/>
        <a:p>
          <a:endParaRPr lang="ru-RU"/>
        </a:p>
      </dgm:t>
    </dgm:pt>
    <dgm:pt modelId="{FE3B3F7F-1C40-45EA-B24C-F3D242858009}">
      <dgm:prSet/>
      <dgm:spPr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ru-RU" i="0" dirty="0" smtClean="0">
              <a:latin typeface="Arial" pitchFamily="34" charset="0"/>
              <a:cs typeface="Arial" pitchFamily="34" charset="0"/>
            </a:rPr>
            <a:t>Несёт ответственность за свою деятельность</a:t>
          </a:r>
          <a:endParaRPr lang="ru-RU" i="0" dirty="0">
            <a:latin typeface="Arial" pitchFamily="34" charset="0"/>
            <a:cs typeface="Arial" pitchFamily="34" charset="0"/>
          </a:endParaRPr>
        </a:p>
      </dgm:t>
    </dgm:pt>
    <dgm:pt modelId="{7FABD308-76AB-4743-AC8B-E77D40BE5B1D}" type="parTrans" cxnId="{164072DB-09DA-4E22-B8B8-AD2500616C77}">
      <dgm:prSet/>
      <dgm:spPr/>
      <dgm:t>
        <a:bodyPr/>
        <a:lstStyle/>
        <a:p>
          <a:endParaRPr lang="ru-RU"/>
        </a:p>
      </dgm:t>
    </dgm:pt>
    <dgm:pt modelId="{36C3215F-E699-4ADD-A935-28C9A478F3A5}" type="sibTrans" cxnId="{164072DB-09DA-4E22-B8B8-AD2500616C77}">
      <dgm:prSet/>
      <dgm:spPr/>
      <dgm:t>
        <a:bodyPr/>
        <a:lstStyle/>
        <a:p>
          <a:endParaRPr lang="ru-RU"/>
        </a:p>
      </dgm:t>
    </dgm:pt>
    <dgm:pt modelId="{01D36070-B767-4F9A-9AAB-1FD8F44BEFD0}">
      <dgm:prSet/>
      <dgm:spPr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ru-RU" i="0" dirty="0" smtClean="0">
              <a:latin typeface="Arial" pitchFamily="34" charset="0"/>
              <a:cs typeface="Arial" pitchFamily="34" charset="0"/>
            </a:rPr>
            <a:t>Рекомендует источники получения информации</a:t>
          </a:r>
          <a:endParaRPr lang="ru-RU" i="0" dirty="0">
            <a:latin typeface="Arial" pitchFamily="34" charset="0"/>
            <a:cs typeface="Arial" pitchFamily="34" charset="0"/>
          </a:endParaRPr>
        </a:p>
      </dgm:t>
    </dgm:pt>
    <dgm:pt modelId="{F13BA80C-C30F-4BB1-A5AC-FBB6E21EFF6D}" type="parTrans" cxnId="{C3190BD9-6EE7-4AF8-8C5E-0E756769CED0}">
      <dgm:prSet/>
      <dgm:spPr/>
      <dgm:t>
        <a:bodyPr/>
        <a:lstStyle/>
        <a:p>
          <a:endParaRPr lang="ru-RU"/>
        </a:p>
      </dgm:t>
    </dgm:pt>
    <dgm:pt modelId="{FDB97398-6819-4306-996E-C7BF646C894E}" type="sibTrans" cxnId="{C3190BD9-6EE7-4AF8-8C5E-0E756769CED0}">
      <dgm:prSet/>
      <dgm:spPr/>
      <dgm:t>
        <a:bodyPr/>
        <a:lstStyle/>
        <a:p>
          <a:endParaRPr lang="ru-RU"/>
        </a:p>
      </dgm:t>
    </dgm:pt>
    <dgm:pt modelId="{02B413A8-85A4-44EA-9F8F-90A1499B11D1}">
      <dgm:prSet/>
      <dgm:spPr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ru-RU" i="0" dirty="0" smtClean="0">
              <a:latin typeface="Arial" pitchFamily="34" charset="0"/>
              <a:cs typeface="Arial" pitchFamily="34" charset="0"/>
            </a:rPr>
            <a:t>Предлагает возможные формы работы</a:t>
          </a:r>
          <a:endParaRPr lang="ru-RU" i="0" dirty="0">
            <a:latin typeface="Arial" pitchFamily="34" charset="0"/>
            <a:cs typeface="Arial" pitchFamily="34" charset="0"/>
          </a:endParaRPr>
        </a:p>
      </dgm:t>
    </dgm:pt>
    <dgm:pt modelId="{EB054514-0365-44A7-99A8-59B61C275549}" type="parTrans" cxnId="{4D579162-CFEC-4E89-BEBF-17D444D42F2A}">
      <dgm:prSet/>
      <dgm:spPr/>
      <dgm:t>
        <a:bodyPr/>
        <a:lstStyle/>
        <a:p>
          <a:endParaRPr lang="ru-RU"/>
        </a:p>
      </dgm:t>
    </dgm:pt>
    <dgm:pt modelId="{BACA9BCA-B79A-4DC7-813A-B52566743249}" type="sibTrans" cxnId="{4D579162-CFEC-4E89-BEBF-17D444D42F2A}">
      <dgm:prSet/>
      <dgm:spPr/>
      <dgm:t>
        <a:bodyPr/>
        <a:lstStyle/>
        <a:p>
          <a:endParaRPr lang="ru-RU"/>
        </a:p>
      </dgm:t>
    </dgm:pt>
    <dgm:pt modelId="{3CA912D9-DFA1-4A64-9469-29520310E7A8}">
      <dgm:prSet/>
      <dgm:spPr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ru-RU" i="0" dirty="0" smtClean="0">
              <a:latin typeface="Arial" pitchFamily="34" charset="0"/>
              <a:cs typeface="Arial" pitchFamily="34" charset="0"/>
            </a:rPr>
            <a:t>Содействует прогнозированию результатов</a:t>
          </a:r>
          <a:endParaRPr lang="ru-RU" i="0" dirty="0">
            <a:latin typeface="Arial" pitchFamily="34" charset="0"/>
            <a:cs typeface="Arial" pitchFamily="34" charset="0"/>
          </a:endParaRPr>
        </a:p>
      </dgm:t>
    </dgm:pt>
    <dgm:pt modelId="{BD901245-1A18-4A24-A030-931B5907E0BF}" type="parTrans" cxnId="{F7A64A8F-E5DF-4855-BBD3-D14A712925B7}">
      <dgm:prSet/>
      <dgm:spPr/>
      <dgm:t>
        <a:bodyPr/>
        <a:lstStyle/>
        <a:p>
          <a:endParaRPr lang="ru-RU"/>
        </a:p>
      </dgm:t>
    </dgm:pt>
    <dgm:pt modelId="{AE825FEA-0649-4380-9AC8-4D6D61A13EB0}" type="sibTrans" cxnId="{F7A64A8F-E5DF-4855-BBD3-D14A712925B7}">
      <dgm:prSet/>
      <dgm:spPr/>
      <dgm:t>
        <a:bodyPr/>
        <a:lstStyle/>
        <a:p>
          <a:endParaRPr lang="ru-RU"/>
        </a:p>
      </dgm:t>
    </dgm:pt>
    <dgm:pt modelId="{72FDBA20-7E7D-4FAB-8AC2-0094F02B9207}">
      <dgm:prSet/>
      <dgm:spPr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ru-RU" i="0" dirty="0" smtClean="0">
              <a:latin typeface="Arial" pitchFamily="34" charset="0"/>
              <a:cs typeface="Arial" pitchFamily="34" charset="0"/>
            </a:rPr>
            <a:t>Создает условия для активности школьника</a:t>
          </a:r>
          <a:endParaRPr lang="ru-RU" i="0" dirty="0">
            <a:latin typeface="Arial" pitchFamily="34" charset="0"/>
            <a:cs typeface="Arial" pitchFamily="34" charset="0"/>
          </a:endParaRPr>
        </a:p>
      </dgm:t>
    </dgm:pt>
    <dgm:pt modelId="{69169E91-CCA8-4EAB-A9B4-FCC2419AD704}" type="parTrans" cxnId="{FCD8EA16-6E8F-48B5-8071-DE1A786E5760}">
      <dgm:prSet/>
      <dgm:spPr/>
      <dgm:t>
        <a:bodyPr/>
        <a:lstStyle/>
        <a:p>
          <a:endParaRPr lang="ru-RU"/>
        </a:p>
      </dgm:t>
    </dgm:pt>
    <dgm:pt modelId="{98EE7FA9-D838-4EFA-9565-5E87B747C891}" type="sibTrans" cxnId="{FCD8EA16-6E8F-48B5-8071-DE1A786E5760}">
      <dgm:prSet/>
      <dgm:spPr/>
      <dgm:t>
        <a:bodyPr/>
        <a:lstStyle/>
        <a:p>
          <a:endParaRPr lang="ru-RU"/>
        </a:p>
      </dgm:t>
    </dgm:pt>
    <dgm:pt modelId="{05E4BD6D-EDCC-439E-B5E2-C285521C5641}">
      <dgm:prSet/>
      <dgm:spPr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ru-RU" i="0" dirty="0" smtClean="0">
              <a:latin typeface="Arial" pitchFamily="34" charset="0"/>
              <a:cs typeface="Arial" pitchFamily="34" charset="0"/>
            </a:rPr>
            <a:t>Партнёр ученика</a:t>
          </a:r>
          <a:endParaRPr lang="ru-RU" i="0" dirty="0">
            <a:latin typeface="Arial" pitchFamily="34" charset="0"/>
            <a:cs typeface="Arial" pitchFamily="34" charset="0"/>
          </a:endParaRPr>
        </a:p>
      </dgm:t>
    </dgm:pt>
    <dgm:pt modelId="{8E9BE5AB-1986-4EF3-931A-59FAD1341550}" type="parTrans" cxnId="{DD2AF441-AC99-4D36-B00B-85F8226CDC1F}">
      <dgm:prSet/>
      <dgm:spPr/>
      <dgm:t>
        <a:bodyPr/>
        <a:lstStyle/>
        <a:p>
          <a:endParaRPr lang="ru-RU"/>
        </a:p>
      </dgm:t>
    </dgm:pt>
    <dgm:pt modelId="{913EEBBE-04A7-4699-99F8-F700C8A61EDF}" type="sibTrans" cxnId="{DD2AF441-AC99-4D36-B00B-85F8226CDC1F}">
      <dgm:prSet/>
      <dgm:spPr/>
      <dgm:t>
        <a:bodyPr/>
        <a:lstStyle/>
        <a:p>
          <a:endParaRPr lang="ru-RU"/>
        </a:p>
      </dgm:t>
    </dgm:pt>
    <dgm:pt modelId="{CADAC4D6-724F-4FD4-BA08-F2E9E8FF84EB}">
      <dgm:prSet/>
      <dgm:spPr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ru-RU" i="0" dirty="0" smtClean="0">
              <a:latin typeface="Arial" pitchFamily="34" charset="0"/>
              <a:cs typeface="Arial" pitchFamily="34" charset="0"/>
            </a:rPr>
            <a:t>Помогает оценить полученный результат, выявить недостатки</a:t>
          </a:r>
          <a:endParaRPr lang="ru-RU" i="0" dirty="0">
            <a:latin typeface="Arial" pitchFamily="34" charset="0"/>
            <a:cs typeface="Arial" pitchFamily="34" charset="0"/>
          </a:endParaRPr>
        </a:p>
      </dgm:t>
    </dgm:pt>
    <dgm:pt modelId="{79DDD1EF-61A6-4561-B18F-496FB1288AAB}" type="parTrans" cxnId="{E2F576B5-C80C-468C-BB18-147A30262F69}">
      <dgm:prSet/>
      <dgm:spPr/>
      <dgm:t>
        <a:bodyPr/>
        <a:lstStyle/>
        <a:p>
          <a:endParaRPr lang="ru-RU"/>
        </a:p>
      </dgm:t>
    </dgm:pt>
    <dgm:pt modelId="{68B80CDE-B5C1-4CAB-BFE5-D45763FFC7E1}" type="sibTrans" cxnId="{E2F576B5-C80C-468C-BB18-147A30262F69}">
      <dgm:prSet/>
      <dgm:spPr/>
      <dgm:t>
        <a:bodyPr/>
        <a:lstStyle/>
        <a:p>
          <a:endParaRPr lang="ru-RU"/>
        </a:p>
      </dgm:t>
    </dgm:pt>
    <dgm:pt modelId="{6E9F0D10-B489-41EB-893A-83C46CDD7ACB}" type="pres">
      <dgm:prSet presAssocID="{1E999060-B5D0-4F08-82AB-7652AA27A4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86F4E6-10CB-41E0-9787-B3249B6226DE}" type="pres">
      <dgm:prSet presAssocID="{7D3A7500-54FE-4B55-B34A-4542E9C10817}" presName="composite" presStyleCnt="0"/>
      <dgm:spPr/>
    </dgm:pt>
    <dgm:pt modelId="{469EEC6F-2F5E-4D81-98F1-642D7F467DBC}" type="pres">
      <dgm:prSet presAssocID="{7D3A7500-54FE-4B55-B34A-4542E9C1081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9607B6-19D8-43B6-B0B3-2F01A5A01966}" type="pres">
      <dgm:prSet presAssocID="{7D3A7500-54FE-4B55-B34A-4542E9C1081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16EDB-A586-4DEB-B121-31273A8A5AF8}" type="pres">
      <dgm:prSet presAssocID="{EC3C847A-AC6F-41E1-B199-D4212E3D5831}" presName="space" presStyleCnt="0"/>
      <dgm:spPr/>
    </dgm:pt>
    <dgm:pt modelId="{280E389B-DAA3-4661-8AD3-ABC0825BE772}" type="pres">
      <dgm:prSet presAssocID="{452B6760-C415-47F1-AED9-739478755D49}" presName="composite" presStyleCnt="0"/>
      <dgm:spPr/>
    </dgm:pt>
    <dgm:pt modelId="{2A29DD6D-9326-4813-9C1D-1F336787DCAA}" type="pres">
      <dgm:prSet presAssocID="{452B6760-C415-47F1-AED9-739478755D4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6DDAB-F310-4733-A067-4F7FB439E23D}" type="pres">
      <dgm:prSet presAssocID="{452B6760-C415-47F1-AED9-739478755D4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579162-CFEC-4E89-BEBF-17D444D42F2A}" srcId="{452B6760-C415-47F1-AED9-739478755D49}" destId="{02B413A8-85A4-44EA-9F8F-90A1499B11D1}" srcOrd="2" destOrd="0" parTransId="{EB054514-0365-44A7-99A8-59B61C275549}" sibTransId="{BACA9BCA-B79A-4DC7-813A-B52566743249}"/>
    <dgm:cxn modelId="{38725376-731F-4446-9FFE-FA6779FB17F5}" srcId="{7D3A7500-54FE-4B55-B34A-4542E9C10817}" destId="{3B07FE65-CDD9-4788-935A-8E92154AA3DF}" srcOrd="2" destOrd="0" parTransId="{15DCB972-A062-4A4C-B029-9C2F42350365}" sibTransId="{2D6D020C-5C3B-4BC6-A63B-4D7FAD5ED149}"/>
    <dgm:cxn modelId="{BDA02F92-19DB-4BC2-A24D-3EE7D67FA95B}" type="presOf" srcId="{FE3B3F7F-1C40-45EA-B24C-F3D242858009}" destId="{849607B6-19D8-43B6-B0B3-2F01A5A01966}" srcOrd="0" destOrd="6" presId="urn:microsoft.com/office/officeart/2005/8/layout/hList1"/>
    <dgm:cxn modelId="{C3190BD9-6EE7-4AF8-8C5E-0E756769CED0}" srcId="{452B6760-C415-47F1-AED9-739478755D49}" destId="{01D36070-B767-4F9A-9AAB-1FD8F44BEFD0}" srcOrd="1" destOrd="0" parTransId="{F13BA80C-C30F-4BB1-A5AC-FBB6E21EFF6D}" sibTransId="{FDB97398-6819-4306-996E-C7BF646C894E}"/>
    <dgm:cxn modelId="{A0C47907-5BFD-4470-90C1-503CFD4A3D8D}" type="presOf" srcId="{1E999060-B5D0-4F08-82AB-7652AA27A4B3}" destId="{6E9F0D10-B489-41EB-893A-83C46CDD7ACB}" srcOrd="0" destOrd="0" presId="urn:microsoft.com/office/officeart/2005/8/layout/hList1"/>
    <dgm:cxn modelId="{DFF9D457-11FB-46D1-A3C9-0653EDD99C78}" srcId="{7D3A7500-54FE-4B55-B34A-4542E9C10817}" destId="{3790FEAC-729C-40AF-901C-92BF7B6F6DAD}" srcOrd="5" destOrd="0" parTransId="{DD47A484-C133-40E0-8271-9284E9EB6DDC}" sibTransId="{096D14E2-F73D-4CA1-8345-A47CF9D9B395}"/>
    <dgm:cxn modelId="{696E6490-EACA-47F6-95B2-3A1831C383AD}" type="presOf" srcId="{01D36070-B767-4F9A-9AAB-1FD8F44BEFD0}" destId="{6A66DDAB-F310-4733-A067-4F7FB439E23D}" srcOrd="0" destOrd="1" presId="urn:microsoft.com/office/officeart/2005/8/layout/hList1"/>
    <dgm:cxn modelId="{18C0B897-EEAF-415C-9441-7DA8FC70F32B}" srcId="{7D3A7500-54FE-4B55-B34A-4542E9C10817}" destId="{44BB2508-7CE8-43F8-A9F3-D42A812470A7}" srcOrd="1" destOrd="0" parTransId="{ED934980-A758-4021-9E65-C0964FFF5E33}" sibTransId="{965968C7-9B13-4D12-93F6-2166F658EA82}"/>
    <dgm:cxn modelId="{9408EB97-2683-45F6-B9BB-1818666DEC58}" type="presOf" srcId="{3CA912D9-DFA1-4A64-9469-29520310E7A8}" destId="{6A66DDAB-F310-4733-A067-4F7FB439E23D}" srcOrd="0" destOrd="3" presId="urn:microsoft.com/office/officeart/2005/8/layout/hList1"/>
    <dgm:cxn modelId="{14CBEE8D-5177-42D0-B0DD-4C1C6A4C27E3}" type="presOf" srcId="{72FDBA20-7E7D-4FAB-8AC2-0094F02B9207}" destId="{6A66DDAB-F310-4733-A067-4F7FB439E23D}" srcOrd="0" destOrd="4" presId="urn:microsoft.com/office/officeart/2005/8/layout/hList1"/>
    <dgm:cxn modelId="{2C87837C-1E43-45CE-8B48-8E3D9A47B245}" type="presOf" srcId="{7D3A7500-54FE-4B55-B34A-4542E9C10817}" destId="{469EEC6F-2F5E-4D81-98F1-642D7F467DBC}" srcOrd="0" destOrd="0" presId="urn:microsoft.com/office/officeart/2005/8/layout/hList1"/>
    <dgm:cxn modelId="{F94EDE9E-C385-4655-ABC8-B4EC3F708A51}" srcId="{1E999060-B5D0-4F08-82AB-7652AA27A4B3}" destId="{452B6760-C415-47F1-AED9-739478755D49}" srcOrd="1" destOrd="0" parTransId="{39541FC2-B3A9-43B9-A6BD-A4733F2744C9}" sibTransId="{E0D16A96-3231-4E30-B688-2B5B6BB9AB39}"/>
    <dgm:cxn modelId="{3721C9E0-F708-4C5D-BAC1-E60AD3477D6A}" srcId="{7D3A7500-54FE-4B55-B34A-4542E9C10817}" destId="{73745E4E-1261-4499-B668-DCCAEF799C55}" srcOrd="0" destOrd="0" parTransId="{B1C33638-B60B-4AFC-9F08-B24750CAE0C6}" sibTransId="{37D11CC3-059D-47C5-896F-D7E2C4F6E4E9}"/>
    <dgm:cxn modelId="{B2FE9F47-25F3-401D-B11F-C01B0F0127D6}" srcId="{7D3A7500-54FE-4B55-B34A-4542E9C10817}" destId="{AD77362F-49FD-4926-88CE-31C320295871}" srcOrd="4" destOrd="0" parTransId="{C76630B3-7FAE-437A-9ED7-667A151F5121}" sibTransId="{4503B039-7364-4448-92C2-C18B3BE2AD9B}"/>
    <dgm:cxn modelId="{E268AE5A-94E3-4E75-96D6-7C685312EDA6}" type="presOf" srcId="{44BB2508-7CE8-43F8-A9F3-D42A812470A7}" destId="{849607B6-19D8-43B6-B0B3-2F01A5A01966}" srcOrd="0" destOrd="1" presId="urn:microsoft.com/office/officeart/2005/8/layout/hList1"/>
    <dgm:cxn modelId="{79F3AE82-AA0F-42CC-B484-026DB8E58E1A}" type="presOf" srcId="{452B6760-C415-47F1-AED9-739478755D49}" destId="{2A29DD6D-9326-4813-9C1D-1F336787DCAA}" srcOrd="0" destOrd="0" presId="urn:microsoft.com/office/officeart/2005/8/layout/hList1"/>
    <dgm:cxn modelId="{A925B55A-C7C4-48A9-9512-FB77FA394F98}" type="presOf" srcId="{AD77362F-49FD-4926-88CE-31C320295871}" destId="{849607B6-19D8-43B6-B0B3-2F01A5A01966}" srcOrd="0" destOrd="4" presId="urn:microsoft.com/office/officeart/2005/8/layout/hList1"/>
    <dgm:cxn modelId="{AF4906ED-F426-4C6F-AC77-CD1238E0A574}" type="presOf" srcId="{3B07FE65-CDD9-4788-935A-8E92154AA3DF}" destId="{849607B6-19D8-43B6-B0B3-2F01A5A01966}" srcOrd="0" destOrd="2" presId="urn:microsoft.com/office/officeart/2005/8/layout/hList1"/>
    <dgm:cxn modelId="{3AF69C27-702E-4E96-8EDB-F837D0067D8F}" type="presOf" srcId="{CADAC4D6-724F-4FD4-BA08-F2E9E8FF84EB}" destId="{6A66DDAB-F310-4733-A067-4F7FB439E23D}" srcOrd="0" destOrd="6" presId="urn:microsoft.com/office/officeart/2005/8/layout/hList1"/>
    <dgm:cxn modelId="{D6D08965-08DE-45E9-A6E4-613E3EFCB8A7}" type="presOf" srcId="{3790FEAC-729C-40AF-901C-92BF7B6F6DAD}" destId="{849607B6-19D8-43B6-B0B3-2F01A5A01966}" srcOrd="0" destOrd="5" presId="urn:microsoft.com/office/officeart/2005/8/layout/hList1"/>
    <dgm:cxn modelId="{ED10D9B0-0BE7-4715-85BF-AC715BAA9209}" type="presOf" srcId="{E66FD17B-14AC-42DE-A490-F22C0EF4DF3E}" destId="{849607B6-19D8-43B6-B0B3-2F01A5A01966}" srcOrd="0" destOrd="3" presId="urn:microsoft.com/office/officeart/2005/8/layout/hList1"/>
    <dgm:cxn modelId="{BF99488F-2D8E-4588-88AD-215DF3D54BBE}" srcId="{1E999060-B5D0-4F08-82AB-7652AA27A4B3}" destId="{7D3A7500-54FE-4B55-B34A-4542E9C10817}" srcOrd="0" destOrd="0" parTransId="{4B18BDF5-F2A3-4073-949B-99B10068F022}" sibTransId="{EC3C847A-AC6F-41E1-B199-D4212E3D5831}"/>
    <dgm:cxn modelId="{FCD8EA16-6E8F-48B5-8071-DE1A786E5760}" srcId="{452B6760-C415-47F1-AED9-739478755D49}" destId="{72FDBA20-7E7D-4FAB-8AC2-0094F02B9207}" srcOrd="4" destOrd="0" parTransId="{69169E91-CCA8-4EAB-A9B4-FCC2419AD704}" sibTransId="{98EE7FA9-D838-4EFA-9565-5E87B747C891}"/>
    <dgm:cxn modelId="{2DA140CA-D063-46C3-BAD2-8A53B35A9A4A}" srcId="{452B6760-C415-47F1-AED9-739478755D49}" destId="{27E793AD-6A4B-4898-BFE3-7853892D091B}" srcOrd="0" destOrd="0" parTransId="{9772050D-35DE-4639-9B50-DD5F21B85C84}" sibTransId="{2E255085-EF97-477E-9441-83D7EECF864A}"/>
    <dgm:cxn modelId="{91CF52DA-132F-4809-8EEB-B637378DA5FE}" type="presOf" srcId="{05E4BD6D-EDCC-439E-B5E2-C285521C5641}" destId="{6A66DDAB-F310-4733-A067-4F7FB439E23D}" srcOrd="0" destOrd="5" presId="urn:microsoft.com/office/officeart/2005/8/layout/hList1"/>
    <dgm:cxn modelId="{DD2AF441-AC99-4D36-B00B-85F8226CDC1F}" srcId="{452B6760-C415-47F1-AED9-739478755D49}" destId="{05E4BD6D-EDCC-439E-B5E2-C285521C5641}" srcOrd="5" destOrd="0" parTransId="{8E9BE5AB-1986-4EF3-931A-59FAD1341550}" sibTransId="{913EEBBE-04A7-4699-99F8-F700C8A61EDF}"/>
    <dgm:cxn modelId="{F7A64A8F-E5DF-4855-BBD3-D14A712925B7}" srcId="{452B6760-C415-47F1-AED9-739478755D49}" destId="{3CA912D9-DFA1-4A64-9469-29520310E7A8}" srcOrd="3" destOrd="0" parTransId="{BD901245-1A18-4A24-A030-931B5907E0BF}" sibTransId="{AE825FEA-0649-4380-9AC8-4D6D61A13EB0}"/>
    <dgm:cxn modelId="{164072DB-09DA-4E22-B8B8-AD2500616C77}" srcId="{7D3A7500-54FE-4B55-B34A-4542E9C10817}" destId="{FE3B3F7F-1C40-45EA-B24C-F3D242858009}" srcOrd="6" destOrd="0" parTransId="{7FABD308-76AB-4743-AC8B-E77D40BE5B1D}" sibTransId="{36C3215F-E699-4ADD-A935-28C9A478F3A5}"/>
    <dgm:cxn modelId="{2C34CF39-05AB-4BC0-AA3B-960D064203F5}" type="presOf" srcId="{73745E4E-1261-4499-B668-DCCAEF799C55}" destId="{849607B6-19D8-43B6-B0B3-2F01A5A01966}" srcOrd="0" destOrd="0" presId="urn:microsoft.com/office/officeart/2005/8/layout/hList1"/>
    <dgm:cxn modelId="{E2F576B5-C80C-468C-BB18-147A30262F69}" srcId="{452B6760-C415-47F1-AED9-739478755D49}" destId="{CADAC4D6-724F-4FD4-BA08-F2E9E8FF84EB}" srcOrd="6" destOrd="0" parTransId="{79DDD1EF-61A6-4561-B18F-496FB1288AAB}" sibTransId="{68B80CDE-B5C1-4CAB-BFE5-D45763FFC7E1}"/>
    <dgm:cxn modelId="{8F7F8F16-8CCC-40A4-BF39-7ACF1581EC58}" type="presOf" srcId="{27E793AD-6A4B-4898-BFE3-7853892D091B}" destId="{6A66DDAB-F310-4733-A067-4F7FB439E23D}" srcOrd="0" destOrd="0" presId="urn:microsoft.com/office/officeart/2005/8/layout/hList1"/>
    <dgm:cxn modelId="{A1702483-77F4-45E8-9C94-49773981E0B1}" srcId="{7D3A7500-54FE-4B55-B34A-4542E9C10817}" destId="{E66FD17B-14AC-42DE-A490-F22C0EF4DF3E}" srcOrd="3" destOrd="0" parTransId="{E0AEF689-B4A5-4618-9166-9E54D4EF1C9A}" sibTransId="{6B1DE630-4B55-4E45-B1D5-EA43D49FAFE2}"/>
    <dgm:cxn modelId="{21E6BAEC-6812-45E4-A720-EA43323E83E3}" type="presOf" srcId="{02B413A8-85A4-44EA-9F8F-90A1499B11D1}" destId="{6A66DDAB-F310-4733-A067-4F7FB439E23D}" srcOrd="0" destOrd="2" presId="urn:microsoft.com/office/officeart/2005/8/layout/hList1"/>
    <dgm:cxn modelId="{4A268A5C-ECC1-4CA7-8DF4-D6FD9DCED4B2}" type="presParOf" srcId="{6E9F0D10-B489-41EB-893A-83C46CDD7ACB}" destId="{3686F4E6-10CB-41E0-9787-B3249B6226DE}" srcOrd="0" destOrd="0" presId="urn:microsoft.com/office/officeart/2005/8/layout/hList1"/>
    <dgm:cxn modelId="{C41059AA-70DB-46EB-A124-31236D58FBC9}" type="presParOf" srcId="{3686F4E6-10CB-41E0-9787-B3249B6226DE}" destId="{469EEC6F-2F5E-4D81-98F1-642D7F467DBC}" srcOrd="0" destOrd="0" presId="urn:microsoft.com/office/officeart/2005/8/layout/hList1"/>
    <dgm:cxn modelId="{89D8D389-BE06-4B78-971A-55DE520B1E71}" type="presParOf" srcId="{3686F4E6-10CB-41E0-9787-B3249B6226DE}" destId="{849607B6-19D8-43B6-B0B3-2F01A5A01966}" srcOrd="1" destOrd="0" presId="urn:microsoft.com/office/officeart/2005/8/layout/hList1"/>
    <dgm:cxn modelId="{A9094988-190F-4B5E-9AFE-AD17C3B8DF71}" type="presParOf" srcId="{6E9F0D10-B489-41EB-893A-83C46CDD7ACB}" destId="{44A16EDB-A586-4DEB-B121-31273A8A5AF8}" srcOrd="1" destOrd="0" presId="urn:microsoft.com/office/officeart/2005/8/layout/hList1"/>
    <dgm:cxn modelId="{052F7E97-2163-4433-9F1A-2B0A44C21956}" type="presParOf" srcId="{6E9F0D10-B489-41EB-893A-83C46CDD7ACB}" destId="{280E389B-DAA3-4661-8AD3-ABC0825BE772}" srcOrd="2" destOrd="0" presId="urn:microsoft.com/office/officeart/2005/8/layout/hList1"/>
    <dgm:cxn modelId="{4C84301E-ADE3-485A-A463-BEE98D5C5A16}" type="presParOf" srcId="{280E389B-DAA3-4661-8AD3-ABC0825BE772}" destId="{2A29DD6D-9326-4813-9C1D-1F336787DCAA}" srcOrd="0" destOrd="0" presId="urn:microsoft.com/office/officeart/2005/8/layout/hList1"/>
    <dgm:cxn modelId="{C0D29117-C967-4C54-8E42-9D7CC6EEAE5D}" type="presParOf" srcId="{280E389B-DAA3-4661-8AD3-ABC0825BE772}" destId="{6A66DDAB-F310-4733-A067-4F7FB439E23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999060-B5D0-4F08-82AB-7652AA27A4B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3A7500-54FE-4B55-B34A-4542E9C10817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По количеству участников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4B18BDF5-F2A3-4073-949B-99B10068F022}" type="parTrans" cxnId="{BF99488F-2D8E-4588-88AD-215DF3D54BBE}">
      <dgm:prSet/>
      <dgm:spPr/>
      <dgm:t>
        <a:bodyPr/>
        <a:lstStyle/>
        <a:p>
          <a:endParaRPr lang="ru-RU"/>
        </a:p>
      </dgm:t>
    </dgm:pt>
    <dgm:pt modelId="{EC3C847A-AC6F-41E1-B199-D4212E3D5831}" type="sibTrans" cxnId="{BF99488F-2D8E-4588-88AD-215DF3D54BBE}">
      <dgm:prSet/>
      <dgm:spPr/>
      <dgm:t>
        <a:bodyPr/>
        <a:lstStyle/>
        <a:p>
          <a:endParaRPr lang="ru-RU"/>
        </a:p>
      </dgm:t>
    </dgm:pt>
    <dgm:pt modelId="{73745E4E-1261-4499-B668-DCCAEF799C55}">
      <dgm:prSet phldrT="[Текст]" custT="1"/>
      <dgm:spPr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ru-RU" sz="1600" dirty="0" smtClean="0">
              <a:latin typeface="Arial"/>
              <a:ea typeface="Times New Roman"/>
              <a:cs typeface="Times New Roman"/>
            </a:rPr>
            <a:t>парный</a:t>
          </a:r>
          <a:endParaRPr lang="ru-RU" sz="1600" i="0" dirty="0">
            <a:latin typeface="Arial" pitchFamily="34" charset="0"/>
            <a:cs typeface="Arial" pitchFamily="34" charset="0"/>
          </a:endParaRPr>
        </a:p>
      </dgm:t>
    </dgm:pt>
    <dgm:pt modelId="{B1C33638-B60B-4AFC-9F08-B24750CAE0C6}" type="parTrans" cxnId="{3721C9E0-F708-4C5D-BAC1-E60AD3477D6A}">
      <dgm:prSet/>
      <dgm:spPr/>
      <dgm:t>
        <a:bodyPr/>
        <a:lstStyle/>
        <a:p>
          <a:endParaRPr lang="ru-RU"/>
        </a:p>
      </dgm:t>
    </dgm:pt>
    <dgm:pt modelId="{37D11CC3-059D-47C5-896F-D7E2C4F6E4E9}" type="sibTrans" cxnId="{3721C9E0-F708-4C5D-BAC1-E60AD3477D6A}">
      <dgm:prSet/>
      <dgm:spPr/>
      <dgm:t>
        <a:bodyPr/>
        <a:lstStyle/>
        <a:p>
          <a:endParaRPr lang="ru-RU"/>
        </a:p>
      </dgm:t>
    </dgm:pt>
    <dgm:pt modelId="{452B6760-C415-47F1-AED9-739478755D49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По продолжительности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39541FC2-B3A9-43B9-A6BD-A4733F2744C9}" type="parTrans" cxnId="{F94EDE9E-C385-4655-ABC8-B4EC3F708A51}">
      <dgm:prSet/>
      <dgm:spPr/>
      <dgm:t>
        <a:bodyPr/>
        <a:lstStyle/>
        <a:p>
          <a:endParaRPr lang="ru-RU"/>
        </a:p>
      </dgm:t>
    </dgm:pt>
    <dgm:pt modelId="{E0D16A96-3231-4E30-B688-2B5B6BB9AB39}" type="sibTrans" cxnId="{F94EDE9E-C385-4655-ABC8-B4EC3F708A51}">
      <dgm:prSet/>
      <dgm:spPr/>
      <dgm:t>
        <a:bodyPr/>
        <a:lstStyle/>
        <a:p>
          <a:endParaRPr lang="ru-RU"/>
        </a:p>
      </dgm:t>
    </dgm:pt>
    <dgm:pt modelId="{27E793AD-6A4B-4898-BFE3-7853892D091B}">
      <dgm:prSet phldrT="[Текст]" custT="1"/>
      <dgm:spPr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ru-RU" sz="1600" dirty="0" smtClean="0">
              <a:latin typeface="Arial"/>
              <a:ea typeface="Times New Roman"/>
              <a:cs typeface="Times New Roman"/>
            </a:rPr>
            <a:t>краткосрочный</a:t>
          </a:r>
          <a:endParaRPr lang="ru-RU" sz="1600" i="0" dirty="0">
            <a:latin typeface="Arial" pitchFamily="34" charset="0"/>
            <a:cs typeface="Arial" pitchFamily="34" charset="0"/>
          </a:endParaRPr>
        </a:p>
      </dgm:t>
    </dgm:pt>
    <dgm:pt modelId="{9772050D-35DE-4639-9B50-DD5F21B85C84}" type="parTrans" cxnId="{2DA140CA-D063-46C3-BAD2-8A53B35A9A4A}">
      <dgm:prSet/>
      <dgm:spPr/>
      <dgm:t>
        <a:bodyPr/>
        <a:lstStyle/>
        <a:p>
          <a:endParaRPr lang="ru-RU"/>
        </a:p>
      </dgm:t>
    </dgm:pt>
    <dgm:pt modelId="{2E255085-EF97-477E-9441-83D7EECF864A}" type="sibTrans" cxnId="{2DA140CA-D063-46C3-BAD2-8A53B35A9A4A}">
      <dgm:prSet/>
      <dgm:spPr/>
      <dgm:t>
        <a:bodyPr/>
        <a:lstStyle/>
        <a:p>
          <a:endParaRPr lang="ru-RU"/>
        </a:p>
      </dgm:t>
    </dgm:pt>
    <dgm:pt modelId="{1E55584D-FD1A-4C0A-BC7D-CDAE1520731D}">
      <dgm:prSet phldrT="[Текст]" custT="1"/>
      <dgm:spPr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ru-RU" sz="1600" dirty="0" smtClean="0">
              <a:latin typeface="Arial"/>
              <a:ea typeface="Times New Roman"/>
              <a:cs typeface="Times New Roman"/>
            </a:rPr>
            <a:t>индивидуальный</a:t>
          </a:r>
          <a:endParaRPr lang="ru-RU" sz="1600" i="0" dirty="0">
            <a:latin typeface="Arial" pitchFamily="34" charset="0"/>
            <a:cs typeface="Arial" pitchFamily="34" charset="0"/>
          </a:endParaRPr>
        </a:p>
      </dgm:t>
    </dgm:pt>
    <dgm:pt modelId="{1ABB0290-B39F-4430-AFF3-8108D71666C2}" type="parTrans" cxnId="{9E4572B1-7CD1-417F-A221-ECB461C96279}">
      <dgm:prSet/>
      <dgm:spPr/>
      <dgm:t>
        <a:bodyPr/>
        <a:lstStyle/>
        <a:p>
          <a:endParaRPr lang="ru-RU"/>
        </a:p>
      </dgm:t>
    </dgm:pt>
    <dgm:pt modelId="{E39E924F-1D90-4BC3-84FF-64AFAE311628}" type="sibTrans" cxnId="{9E4572B1-7CD1-417F-A221-ECB461C96279}">
      <dgm:prSet/>
      <dgm:spPr/>
      <dgm:t>
        <a:bodyPr/>
        <a:lstStyle/>
        <a:p>
          <a:endParaRPr lang="ru-RU"/>
        </a:p>
      </dgm:t>
    </dgm:pt>
    <dgm:pt modelId="{CFFC603E-553C-4C93-A7EB-86B893A5EA1D}">
      <dgm:prSet phldrT="[Текст]" custT="1"/>
      <dgm:spPr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ru-RU" sz="1600" dirty="0" smtClean="0">
              <a:latin typeface="Arial"/>
              <a:ea typeface="Times New Roman"/>
              <a:cs typeface="Times New Roman"/>
            </a:rPr>
            <a:t>групповой</a:t>
          </a:r>
          <a:endParaRPr lang="ru-RU" sz="1600" i="0" dirty="0">
            <a:latin typeface="Arial" pitchFamily="34" charset="0"/>
            <a:cs typeface="Arial" pitchFamily="34" charset="0"/>
          </a:endParaRPr>
        </a:p>
      </dgm:t>
    </dgm:pt>
    <dgm:pt modelId="{3D4D50B2-E9C7-448C-8884-0592C1B5AA60}" type="parTrans" cxnId="{6CAFE3F5-84C1-482A-8D1E-0336805FD8FE}">
      <dgm:prSet/>
      <dgm:spPr/>
      <dgm:t>
        <a:bodyPr/>
        <a:lstStyle/>
        <a:p>
          <a:endParaRPr lang="ru-RU"/>
        </a:p>
      </dgm:t>
    </dgm:pt>
    <dgm:pt modelId="{DD15CCCB-ED31-465A-BA6F-B4001CC09F51}" type="sibTrans" cxnId="{6CAFE3F5-84C1-482A-8D1E-0336805FD8FE}">
      <dgm:prSet/>
      <dgm:spPr/>
      <dgm:t>
        <a:bodyPr/>
        <a:lstStyle/>
        <a:p>
          <a:endParaRPr lang="ru-RU"/>
        </a:p>
      </dgm:t>
    </dgm:pt>
    <dgm:pt modelId="{1B7CE28B-999D-4496-AEF7-2B51D5A359DC}">
      <dgm:prSet phldrT="[Текст]" custT="1"/>
      <dgm:spPr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ru-RU" sz="1600" dirty="0" smtClean="0">
              <a:latin typeface="Arial"/>
              <a:ea typeface="Times New Roman"/>
              <a:cs typeface="Times New Roman"/>
            </a:rPr>
            <a:t>среднесрочный</a:t>
          </a:r>
          <a:endParaRPr lang="ru-RU" sz="1600" i="0" dirty="0">
            <a:latin typeface="Arial" pitchFamily="34" charset="0"/>
            <a:cs typeface="Arial" pitchFamily="34" charset="0"/>
          </a:endParaRPr>
        </a:p>
      </dgm:t>
    </dgm:pt>
    <dgm:pt modelId="{4238655C-9470-4702-A4BF-35D1982F1000}" type="parTrans" cxnId="{88FA2CDF-5787-49E6-9795-B043B3F9BB85}">
      <dgm:prSet/>
      <dgm:spPr/>
      <dgm:t>
        <a:bodyPr/>
        <a:lstStyle/>
        <a:p>
          <a:endParaRPr lang="ru-RU"/>
        </a:p>
      </dgm:t>
    </dgm:pt>
    <dgm:pt modelId="{DCFBA3F2-ACCD-4163-8F1E-F810159D222F}" type="sibTrans" cxnId="{88FA2CDF-5787-49E6-9795-B043B3F9BB85}">
      <dgm:prSet/>
      <dgm:spPr/>
      <dgm:t>
        <a:bodyPr/>
        <a:lstStyle/>
        <a:p>
          <a:endParaRPr lang="ru-RU"/>
        </a:p>
      </dgm:t>
    </dgm:pt>
    <dgm:pt modelId="{10C95648-016B-4405-B029-B7B97C3690D2}">
      <dgm:prSet phldrT="[Текст]" custT="1"/>
      <dgm:spPr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ru-RU" sz="1600" dirty="0" smtClean="0">
              <a:latin typeface="Arial"/>
              <a:ea typeface="Times New Roman"/>
              <a:cs typeface="Times New Roman"/>
            </a:rPr>
            <a:t>долгосрочный</a:t>
          </a:r>
          <a:endParaRPr lang="ru-RU" sz="1600" i="0" dirty="0">
            <a:latin typeface="Arial" pitchFamily="34" charset="0"/>
            <a:cs typeface="Arial" pitchFamily="34" charset="0"/>
          </a:endParaRPr>
        </a:p>
      </dgm:t>
    </dgm:pt>
    <dgm:pt modelId="{F7378A88-11C9-4C8D-8EFB-B2200D346086}" type="parTrans" cxnId="{C266DB9B-A3F5-448C-9CE3-709950AB34C6}">
      <dgm:prSet/>
      <dgm:spPr/>
      <dgm:t>
        <a:bodyPr/>
        <a:lstStyle/>
        <a:p>
          <a:endParaRPr lang="ru-RU"/>
        </a:p>
      </dgm:t>
    </dgm:pt>
    <dgm:pt modelId="{C31E3A17-E6AE-4EF7-A941-8C797DCE4DFB}" type="sibTrans" cxnId="{C266DB9B-A3F5-448C-9CE3-709950AB34C6}">
      <dgm:prSet/>
      <dgm:spPr/>
      <dgm:t>
        <a:bodyPr/>
        <a:lstStyle/>
        <a:p>
          <a:endParaRPr lang="ru-RU"/>
        </a:p>
      </dgm:t>
    </dgm:pt>
    <dgm:pt modelId="{371D4C23-88E6-4124-BB63-748951A2D84B}">
      <dgm:prSet phldrT="[Текст]" custT="1"/>
      <dgm:spPr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ru-RU" sz="1600" dirty="0" smtClean="0">
              <a:latin typeface="Arial"/>
              <a:ea typeface="Times New Roman"/>
              <a:cs typeface="Times New Roman"/>
            </a:rPr>
            <a:t>мини-проект</a:t>
          </a:r>
          <a:endParaRPr lang="ru-RU" sz="1600" i="0" dirty="0">
            <a:latin typeface="Arial" pitchFamily="34" charset="0"/>
            <a:cs typeface="Arial" pitchFamily="34" charset="0"/>
          </a:endParaRPr>
        </a:p>
      </dgm:t>
    </dgm:pt>
    <dgm:pt modelId="{15B831D7-90CD-4A20-8125-5A2CA15F056C}" type="parTrans" cxnId="{DFE350E9-83B9-4135-9CA1-2945096E4228}">
      <dgm:prSet/>
      <dgm:spPr/>
      <dgm:t>
        <a:bodyPr/>
        <a:lstStyle/>
        <a:p>
          <a:endParaRPr lang="ru-RU"/>
        </a:p>
      </dgm:t>
    </dgm:pt>
    <dgm:pt modelId="{F1877132-9A78-48C0-B9B4-CD0C1FD25BDA}" type="sibTrans" cxnId="{DFE350E9-83B9-4135-9CA1-2945096E4228}">
      <dgm:prSet/>
      <dgm:spPr/>
      <dgm:t>
        <a:bodyPr/>
        <a:lstStyle/>
        <a:p>
          <a:endParaRPr lang="ru-RU"/>
        </a:p>
      </dgm:t>
    </dgm:pt>
    <dgm:pt modelId="{BD297646-AF8F-47BC-A7F0-61FF06A708DA}">
      <dgm:prSet phldrT="[Текст]" custT="1"/>
      <dgm:spPr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ru-RU" sz="1600" i="0" dirty="0" smtClean="0">
              <a:latin typeface="Arial" pitchFamily="34" charset="0"/>
              <a:cs typeface="Arial" pitchFamily="34" charset="0"/>
            </a:rPr>
            <a:t>совместный (родители и дети)</a:t>
          </a:r>
          <a:endParaRPr lang="ru-RU" sz="1600" i="0" dirty="0">
            <a:latin typeface="Arial" pitchFamily="34" charset="0"/>
            <a:cs typeface="Arial" pitchFamily="34" charset="0"/>
          </a:endParaRPr>
        </a:p>
      </dgm:t>
    </dgm:pt>
    <dgm:pt modelId="{92B9F9AC-F648-481E-BAB5-9B9C015FFBE0}" type="parTrans" cxnId="{5A2F7A33-32A4-48EE-AEFD-1FD0B7BAF0D1}">
      <dgm:prSet/>
      <dgm:spPr/>
      <dgm:t>
        <a:bodyPr/>
        <a:lstStyle/>
        <a:p>
          <a:endParaRPr lang="ru-RU"/>
        </a:p>
      </dgm:t>
    </dgm:pt>
    <dgm:pt modelId="{9D226D5A-B7F8-4632-85E6-C7C61C50D974}" type="sibTrans" cxnId="{5A2F7A33-32A4-48EE-AEFD-1FD0B7BAF0D1}">
      <dgm:prSet/>
      <dgm:spPr/>
      <dgm:t>
        <a:bodyPr/>
        <a:lstStyle/>
        <a:p>
          <a:endParaRPr lang="ru-RU"/>
        </a:p>
      </dgm:t>
    </dgm:pt>
    <dgm:pt modelId="{6E9F0D10-B489-41EB-893A-83C46CDD7ACB}" type="pres">
      <dgm:prSet presAssocID="{1E999060-B5D0-4F08-82AB-7652AA27A4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86F4E6-10CB-41E0-9787-B3249B6226DE}" type="pres">
      <dgm:prSet presAssocID="{7D3A7500-54FE-4B55-B34A-4542E9C10817}" presName="composite" presStyleCnt="0"/>
      <dgm:spPr/>
    </dgm:pt>
    <dgm:pt modelId="{469EEC6F-2F5E-4D81-98F1-642D7F467DBC}" type="pres">
      <dgm:prSet presAssocID="{7D3A7500-54FE-4B55-B34A-4542E9C1081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9607B6-19D8-43B6-B0B3-2F01A5A01966}" type="pres">
      <dgm:prSet presAssocID="{7D3A7500-54FE-4B55-B34A-4542E9C1081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16EDB-A586-4DEB-B121-31273A8A5AF8}" type="pres">
      <dgm:prSet presAssocID="{EC3C847A-AC6F-41E1-B199-D4212E3D5831}" presName="space" presStyleCnt="0"/>
      <dgm:spPr/>
    </dgm:pt>
    <dgm:pt modelId="{280E389B-DAA3-4661-8AD3-ABC0825BE772}" type="pres">
      <dgm:prSet presAssocID="{452B6760-C415-47F1-AED9-739478755D49}" presName="composite" presStyleCnt="0"/>
      <dgm:spPr/>
    </dgm:pt>
    <dgm:pt modelId="{2A29DD6D-9326-4813-9C1D-1F336787DCAA}" type="pres">
      <dgm:prSet presAssocID="{452B6760-C415-47F1-AED9-739478755D4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6DDAB-F310-4733-A067-4F7FB439E23D}" type="pres">
      <dgm:prSet presAssocID="{452B6760-C415-47F1-AED9-739478755D4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FA2CDF-5787-49E6-9795-B043B3F9BB85}" srcId="{452B6760-C415-47F1-AED9-739478755D49}" destId="{1B7CE28B-999D-4496-AEF7-2B51D5A359DC}" srcOrd="1" destOrd="0" parTransId="{4238655C-9470-4702-A4BF-35D1982F1000}" sibTransId="{DCFBA3F2-ACCD-4163-8F1E-F810159D222F}"/>
    <dgm:cxn modelId="{7DFBEDAF-4AC0-44EA-80D5-C3D04AC00C8D}" type="presOf" srcId="{27E793AD-6A4B-4898-BFE3-7853892D091B}" destId="{6A66DDAB-F310-4733-A067-4F7FB439E23D}" srcOrd="0" destOrd="0" presId="urn:microsoft.com/office/officeart/2005/8/layout/hList1"/>
    <dgm:cxn modelId="{9E4572B1-7CD1-417F-A221-ECB461C96279}" srcId="{7D3A7500-54FE-4B55-B34A-4542E9C10817}" destId="{1E55584D-FD1A-4C0A-BC7D-CDAE1520731D}" srcOrd="1" destOrd="0" parTransId="{1ABB0290-B39F-4430-AFF3-8108D71666C2}" sibTransId="{E39E924F-1D90-4BC3-84FF-64AFAE311628}"/>
    <dgm:cxn modelId="{5FE687FE-34F0-402B-B233-BA9A88C47706}" type="presOf" srcId="{73745E4E-1261-4499-B668-DCCAEF799C55}" destId="{849607B6-19D8-43B6-B0B3-2F01A5A01966}" srcOrd="0" destOrd="0" presId="urn:microsoft.com/office/officeart/2005/8/layout/hList1"/>
    <dgm:cxn modelId="{78A06B04-4CA4-45CA-BD09-451ECA1EA545}" type="presOf" srcId="{1E55584D-FD1A-4C0A-BC7D-CDAE1520731D}" destId="{849607B6-19D8-43B6-B0B3-2F01A5A01966}" srcOrd="0" destOrd="1" presId="urn:microsoft.com/office/officeart/2005/8/layout/hList1"/>
    <dgm:cxn modelId="{F17A30CC-A1AC-4B40-9588-58C9D144CFE4}" type="presOf" srcId="{BD297646-AF8F-47BC-A7F0-61FF06A708DA}" destId="{849607B6-19D8-43B6-B0B3-2F01A5A01966}" srcOrd="0" destOrd="3" presId="urn:microsoft.com/office/officeart/2005/8/layout/hList1"/>
    <dgm:cxn modelId="{6CAFE3F5-84C1-482A-8D1E-0336805FD8FE}" srcId="{7D3A7500-54FE-4B55-B34A-4542E9C10817}" destId="{CFFC603E-553C-4C93-A7EB-86B893A5EA1D}" srcOrd="2" destOrd="0" parTransId="{3D4D50B2-E9C7-448C-8884-0592C1B5AA60}" sibTransId="{DD15CCCB-ED31-465A-BA6F-B4001CC09F51}"/>
    <dgm:cxn modelId="{F94EDE9E-C385-4655-ABC8-B4EC3F708A51}" srcId="{1E999060-B5D0-4F08-82AB-7652AA27A4B3}" destId="{452B6760-C415-47F1-AED9-739478755D49}" srcOrd="1" destOrd="0" parTransId="{39541FC2-B3A9-43B9-A6BD-A4733F2744C9}" sibTransId="{E0D16A96-3231-4E30-B688-2B5B6BB9AB39}"/>
    <dgm:cxn modelId="{3721C9E0-F708-4C5D-BAC1-E60AD3477D6A}" srcId="{7D3A7500-54FE-4B55-B34A-4542E9C10817}" destId="{73745E4E-1261-4499-B668-DCCAEF799C55}" srcOrd="0" destOrd="0" parTransId="{B1C33638-B60B-4AFC-9F08-B24750CAE0C6}" sibTransId="{37D11CC3-059D-47C5-896F-D7E2C4F6E4E9}"/>
    <dgm:cxn modelId="{B3C44B86-E3BE-415A-ACD3-C5BCF10E4E62}" type="presOf" srcId="{10C95648-016B-4405-B029-B7B97C3690D2}" destId="{6A66DDAB-F310-4733-A067-4F7FB439E23D}" srcOrd="0" destOrd="2" presId="urn:microsoft.com/office/officeart/2005/8/layout/hList1"/>
    <dgm:cxn modelId="{A7258382-7442-4B6C-90CE-B431490C68CA}" type="presOf" srcId="{371D4C23-88E6-4124-BB63-748951A2D84B}" destId="{6A66DDAB-F310-4733-A067-4F7FB439E23D}" srcOrd="0" destOrd="3" presId="urn:microsoft.com/office/officeart/2005/8/layout/hList1"/>
    <dgm:cxn modelId="{54F9E358-97BF-41AE-BB19-F3245115A885}" type="presOf" srcId="{7D3A7500-54FE-4B55-B34A-4542E9C10817}" destId="{469EEC6F-2F5E-4D81-98F1-642D7F467DBC}" srcOrd="0" destOrd="0" presId="urn:microsoft.com/office/officeart/2005/8/layout/hList1"/>
    <dgm:cxn modelId="{C266DB9B-A3F5-448C-9CE3-709950AB34C6}" srcId="{452B6760-C415-47F1-AED9-739478755D49}" destId="{10C95648-016B-4405-B029-B7B97C3690D2}" srcOrd="2" destOrd="0" parTransId="{F7378A88-11C9-4C8D-8EFB-B2200D346086}" sibTransId="{C31E3A17-E6AE-4EF7-A941-8C797DCE4DFB}"/>
    <dgm:cxn modelId="{5A2F7A33-32A4-48EE-AEFD-1FD0B7BAF0D1}" srcId="{7D3A7500-54FE-4B55-B34A-4542E9C10817}" destId="{BD297646-AF8F-47BC-A7F0-61FF06A708DA}" srcOrd="3" destOrd="0" parTransId="{92B9F9AC-F648-481E-BAB5-9B9C015FFBE0}" sibTransId="{9D226D5A-B7F8-4632-85E6-C7C61C50D974}"/>
    <dgm:cxn modelId="{BF99488F-2D8E-4588-88AD-215DF3D54BBE}" srcId="{1E999060-B5D0-4F08-82AB-7652AA27A4B3}" destId="{7D3A7500-54FE-4B55-B34A-4542E9C10817}" srcOrd="0" destOrd="0" parTransId="{4B18BDF5-F2A3-4073-949B-99B10068F022}" sibTransId="{EC3C847A-AC6F-41E1-B199-D4212E3D5831}"/>
    <dgm:cxn modelId="{2DA140CA-D063-46C3-BAD2-8A53B35A9A4A}" srcId="{452B6760-C415-47F1-AED9-739478755D49}" destId="{27E793AD-6A4B-4898-BFE3-7853892D091B}" srcOrd="0" destOrd="0" parTransId="{9772050D-35DE-4639-9B50-DD5F21B85C84}" sibTransId="{2E255085-EF97-477E-9441-83D7EECF864A}"/>
    <dgm:cxn modelId="{DFE350E9-83B9-4135-9CA1-2945096E4228}" srcId="{452B6760-C415-47F1-AED9-739478755D49}" destId="{371D4C23-88E6-4124-BB63-748951A2D84B}" srcOrd="3" destOrd="0" parTransId="{15B831D7-90CD-4A20-8125-5A2CA15F056C}" sibTransId="{F1877132-9A78-48C0-B9B4-CD0C1FD25BDA}"/>
    <dgm:cxn modelId="{7C331552-4502-4B0E-BF60-EC0AF153A297}" type="presOf" srcId="{CFFC603E-553C-4C93-A7EB-86B893A5EA1D}" destId="{849607B6-19D8-43B6-B0B3-2F01A5A01966}" srcOrd="0" destOrd="2" presId="urn:microsoft.com/office/officeart/2005/8/layout/hList1"/>
    <dgm:cxn modelId="{8D754400-DA77-45B0-85BB-230B758713E2}" type="presOf" srcId="{1B7CE28B-999D-4496-AEF7-2B51D5A359DC}" destId="{6A66DDAB-F310-4733-A067-4F7FB439E23D}" srcOrd="0" destOrd="1" presId="urn:microsoft.com/office/officeart/2005/8/layout/hList1"/>
    <dgm:cxn modelId="{780D654A-8A21-419D-9D4D-9401CCE57DB5}" type="presOf" srcId="{1E999060-B5D0-4F08-82AB-7652AA27A4B3}" destId="{6E9F0D10-B489-41EB-893A-83C46CDD7ACB}" srcOrd="0" destOrd="0" presId="urn:microsoft.com/office/officeart/2005/8/layout/hList1"/>
    <dgm:cxn modelId="{15EEB6C9-C46B-4CBB-8C1F-12D97F00C432}" type="presOf" srcId="{452B6760-C415-47F1-AED9-739478755D49}" destId="{2A29DD6D-9326-4813-9C1D-1F336787DCAA}" srcOrd="0" destOrd="0" presId="urn:microsoft.com/office/officeart/2005/8/layout/hList1"/>
    <dgm:cxn modelId="{23BC294A-362B-42F2-9C23-B8BD3C2CACF1}" type="presParOf" srcId="{6E9F0D10-B489-41EB-893A-83C46CDD7ACB}" destId="{3686F4E6-10CB-41E0-9787-B3249B6226DE}" srcOrd="0" destOrd="0" presId="urn:microsoft.com/office/officeart/2005/8/layout/hList1"/>
    <dgm:cxn modelId="{5139F74E-C106-4148-9B7E-55FAA8163AD3}" type="presParOf" srcId="{3686F4E6-10CB-41E0-9787-B3249B6226DE}" destId="{469EEC6F-2F5E-4D81-98F1-642D7F467DBC}" srcOrd="0" destOrd="0" presId="urn:microsoft.com/office/officeart/2005/8/layout/hList1"/>
    <dgm:cxn modelId="{9E33361A-4763-49EC-B568-B61D42422A7E}" type="presParOf" srcId="{3686F4E6-10CB-41E0-9787-B3249B6226DE}" destId="{849607B6-19D8-43B6-B0B3-2F01A5A01966}" srcOrd="1" destOrd="0" presId="urn:microsoft.com/office/officeart/2005/8/layout/hList1"/>
    <dgm:cxn modelId="{FA52D929-F59A-4306-83FF-D6D3D32A112B}" type="presParOf" srcId="{6E9F0D10-B489-41EB-893A-83C46CDD7ACB}" destId="{44A16EDB-A586-4DEB-B121-31273A8A5AF8}" srcOrd="1" destOrd="0" presId="urn:microsoft.com/office/officeart/2005/8/layout/hList1"/>
    <dgm:cxn modelId="{2C0463BE-2BDC-4184-BF10-7EE7AA1356BB}" type="presParOf" srcId="{6E9F0D10-B489-41EB-893A-83C46CDD7ACB}" destId="{280E389B-DAA3-4661-8AD3-ABC0825BE772}" srcOrd="2" destOrd="0" presId="urn:microsoft.com/office/officeart/2005/8/layout/hList1"/>
    <dgm:cxn modelId="{3DDAA8F2-28A5-447A-B1F9-C60683C11515}" type="presParOf" srcId="{280E389B-DAA3-4661-8AD3-ABC0825BE772}" destId="{2A29DD6D-9326-4813-9C1D-1F336787DCAA}" srcOrd="0" destOrd="0" presId="urn:microsoft.com/office/officeart/2005/8/layout/hList1"/>
    <dgm:cxn modelId="{30079224-22B9-457D-8F83-57D1BBA905AE}" type="presParOf" srcId="{280E389B-DAA3-4661-8AD3-ABC0825BE772}" destId="{6A66DDAB-F310-4733-A067-4F7FB439E23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999060-B5D0-4F08-82AB-7652AA27A4B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3A7500-54FE-4B55-B34A-4542E9C10817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По типу деятельности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4B18BDF5-F2A3-4073-949B-99B10068F022}" type="parTrans" cxnId="{BF99488F-2D8E-4588-88AD-215DF3D54BBE}">
      <dgm:prSet/>
      <dgm:spPr/>
      <dgm:t>
        <a:bodyPr/>
        <a:lstStyle/>
        <a:p>
          <a:endParaRPr lang="ru-RU"/>
        </a:p>
      </dgm:t>
    </dgm:pt>
    <dgm:pt modelId="{EC3C847A-AC6F-41E1-B199-D4212E3D5831}" type="sibTrans" cxnId="{BF99488F-2D8E-4588-88AD-215DF3D54BBE}">
      <dgm:prSet/>
      <dgm:spPr/>
      <dgm:t>
        <a:bodyPr/>
        <a:lstStyle/>
        <a:p>
          <a:endParaRPr lang="ru-RU"/>
        </a:p>
      </dgm:t>
    </dgm:pt>
    <dgm:pt modelId="{73745E4E-1261-4499-B668-DCCAEF799C55}">
      <dgm:prSet phldrT="[Текст]" custT="1"/>
      <dgm:spPr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ru-RU" sz="1600" dirty="0" smtClean="0">
              <a:latin typeface="Arial"/>
              <a:ea typeface="Times New Roman"/>
              <a:cs typeface="Times New Roman"/>
            </a:rPr>
            <a:t>творческий</a:t>
          </a:r>
          <a:endParaRPr lang="ru-RU" sz="1600" i="0" dirty="0">
            <a:latin typeface="Arial" pitchFamily="34" charset="0"/>
            <a:cs typeface="Arial" pitchFamily="34" charset="0"/>
          </a:endParaRPr>
        </a:p>
      </dgm:t>
    </dgm:pt>
    <dgm:pt modelId="{B1C33638-B60B-4AFC-9F08-B24750CAE0C6}" type="parTrans" cxnId="{3721C9E0-F708-4C5D-BAC1-E60AD3477D6A}">
      <dgm:prSet/>
      <dgm:spPr/>
      <dgm:t>
        <a:bodyPr/>
        <a:lstStyle/>
        <a:p>
          <a:endParaRPr lang="ru-RU"/>
        </a:p>
      </dgm:t>
    </dgm:pt>
    <dgm:pt modelId="{37D11CC3-059D-47C5-896F-D7E2C4F6E4E9}" type="sibTrans" cxnId="{3721C9E0-F708-4C5D-BAC1-E60AD3477D6A}">
      <dgm:prSet/>
      <dgm:spPr/>
      <dgm:t>
        <a:bodyPr/>
        <a:lstStyle/>
        <a:p>
          <a:endParaRPr lang="ru-RU"/>
        </a:p>
      </dgm:t>
    </dgm:pt>
    <dgm:pt modelId="{452B6760-C415-47F1-AED9-739478755D49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По количеству предметов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39541FC2-B3A9-43B9-A6BD-A4733F2744C9}" type="parTrans" cxnId="{F94EDE9E-C385-4655-ABC8-B4EC3F708A51}">
      <dgm:prSet/>
      <dgm:spPr/>
      <dgm:t>
        <a:bodyPr/>
        <a:lstStyle/>
        <a:p>
          <a:endParaRPr lang="ru-RU"/>
        </a:p>
      </dgm:t>
    </dgm:pt>
    <dgm:pt modelId="{E0D16A96-3231-4E30-B688-2B5B6BB9AB39}" type="sibTrans" cxnId="{F94EDE9E-C385-4655-ABC8-B4EC3F708A51}">
      <dgm:prSet/>
      <dgm:spPr/>
      <dgm:t>
        <a:bodyPr/>
        <a:lstStyle/>
        <a:p>
          <a:endParaRPr lang="ru-RU"/>
        </a:p>
      </dgm:t>
    </dgm:pt>
    <dgm:pt modelId="{27E793AD-6A4B-4898-BFE3-7853892D091B}">
      <dgm:prSet phldrT="[Текст]" custT="1"/>
      <dgm:spPr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ru-RU" sz="1600" i="0" dirty="0" smtClean="0">
              <a:latin typeface="Arial" pitchFamily="34" charset="0"/>
              <a:cs typeface="Arial" pitchFamily="34" charset="0"/>
            </a:rPr>
            <a:t>помогает определить цель</a:t>
          </a:r>
          <a:endParaRPr lang="ru-RU" sz="1600" i="0" dirty="0">
            <a:latin typeface="Arial" pitchFamily="34" charset="0"/>
            <a:cs typeface="Arial" pitchFamily="34" charset="0"/>
          </a:endParaRPr>
        </a:p>
      </dgm:t>
    </dgm:pt>
    <dgm:pt modelId="{9772050D-35DE-4639-9B50-DD5F21B85C84}" type="parTrans" cxnId="{2DA140CA-D063-46C3-BAD2-8A53B35A9A4A}">
      <dgm:prSet/>
      <dgm:spPr/>
      <dgm:t>
        <a:bodyPr/>
        <a:lstStyle/>
        <a:p>
          <a:endParaRPr lang="ru-RU"/>
        </a:p>
      </dgm:t>
    </dgm:pt>
    <dgm:pt modelId="{2E255085-EF97-477E-9441-83D7EECF864A}" type="sibTrans" cxnId="{2DA140CA-D063-46C3-BAD2-8A53B35A9A4A}">
      <dgm:prSet/>
      <dgm:spPr/>
      <dgm:t>
        <a:bodyPr/>
        <a:lstStyle/>
        <a:p>
          <a:endParaRPr lang="ru-RU"/>
        </a:p>
      </dgm:t>
    </dgm:pt>
    <dgm:pt modelId="{FB4538D0-EC1D-41EB-A1E2-CE6F8582C720}">
      <dgm:prSet phldrT="[Текст]" custT="1"/>
      <dgm:spPr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ru-RU" sz="1600" dirty="0" smtClean="0">
              <a:latin typeface="Arial"/>
              <a:ea typeface="Times New Roman"/>
              <a:cs typeface="Times New Roman"/>
            </a:rPr>
            <a:t>исследовательский</a:t>
          </a:r>
          <a:endParaRPr lang="ru-RU" sz="1600" i="0" dirty="0">
            <a:latin typeface="Arial" pitchFamily="34" charset="0"/>
            <a:cs typeface="Arial" pitchFamily="34" charset="0"/>
          </a:endParaRPr>
        </a:p>
      </dgm:t>
    </dgm:pt>
    <dgm:pt modelId="{61CB7F23-3461-47E7-AC51-FAA3B356214B}" type="parTrans" cxnId="{AB48D8EE-B63E-493C-AFC0-9F4F15E72E18}">
      <dgm:prSet/>
      <dgm:spPr/>
      <dgm:t>
        <a:bodyPr/>
        <a:lstStyle/>
        <a:p>
          <a:endParaRPr lang="ru-RU"/>
        </a:p>
      </dgm:t>
    </dgm:pt>
    <dgm:pt modelId="{8B46BB5A-1C60-4857-B62F-8BCC7E58C09D}" type="sibTrans" cxnId="{AB48D8EE-B63E-493C-AFC0-9F4F15E72E18}">
      <dgm:prSet/>
      <dgm:spPr/>
      <dgm:t>
        <a:bodyPr/>
        <a:lstStyle/>
        <a:p>
          <a:endParaRPr lang="ru-RU"/>
        </a:p>
      </dgm:t>
    </dgm:pt>
    <dgm:pt modelId="{A5E05ED3-07B5-433F-8D9E-B6A8DB6177FC}">
      <dgm:prSet phldrT="[Текст]" custT="1"/>
      <dgm:spPr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ru-RU" sz="1600" dirty="0" err="1" smtClean="0">
              <a:latin typeface="Arial"/>
              <a:ea typeface="Times New Roman"/>
              <a:cs typeface="Times New Roman"/>
            </a:rPr>
            <a:t>ролево-игровой</a:t>
          </a:r>
          <a:endParaRPr lang="ru-RU" sz="1600" i="0" dirty="0">
            <a:latin typeface="Arial" pitchFamily="34" charset="0"/>
            <a:cs typeface="Arial" pitchFamily="34" charset="0"/>
          </a:endParaRPr>
        </a:p>
      </dgm:t>
    </dgm:pt>
    <dgm:pt modelId="{69FEDB40-F36D-4635-8850-1CECB8203C05}" type="parTrans" cxnId="{CE22B8F1-21F5-46BA-A4C6-AC85E5F7CD43}">
      <dgm:prSet/>
      <dgm:spPr/>
      <dgm:t>
        <a:bodyPr/>
        <a:lstStyle/>
        <a:p>
          <a:endParaRPr lang="ru-RU"/>
        </a:p>
      </dgm:t>
    </dgm:pt>
    <dgm:pt modelId="{AB824896-646F-4138-BEE5-7E28C7CFC900}" type="sibTrans" cxnId="{CE22B8F1-21F5-46BA-A4C6-AC85E5F7CD43}">
      <dgm:prSet/>
      <dgm:spPr/>
      <dgm:t>
        <a:bodyPr/>
        <a:lstStyle/>
        <a:p>
          <a:endParaRPr lang="ru-RU"/>
        </a:p>
      </dgm:t>
    </dgm:pt>
    <dgm:pt modelId="{F9365EB2-EC2D-4946-9534-93462BB759FB}">
      <dgm:prSet phldrT="[Текст]" custT="1"/>
      <dgm:spPr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ru-RU" sz="1600" dirty="0" smtClean="0">
              <a:latin typeface="Arial"/>
              <a:ea typeface="Times New Roman"/>
              <a:cs typeface="Times New Roman"/>
            </a:rPr>
            <a:t>практико-ориентированный</a:t>
          </a:r>
          <a:endParaRPr lang="ru-RU" sz="1600" i="0" dirty="0">
            <a:latin typeface="Arial" pitchFamily="34" charset="0"/>
            <a:cs typeface="Arial" pitchFamily="34" charset="0"/>
          </a:endParaRPr>
        </a:p>
      </dgm:t>
    </dgm:pt>
    <dgm:pt modelId="{51EF956D-F322-413A-910F-9C44982A2FA2}" type="parTrans" cxnId="{8D1943AC-BCC9-4543-821B-B2BCD21D50C3}">
      <dgm:prSet/>
      <dgm:spPr/>
      <dgm:t>
        <a:bodyPr/>
        <a:lstStyle/>
        <a:p>
          <a:endParaRPr lang="ru-RU"/>
        </a:p>
      </dgm:t>
    </dgm:pt>
    <dgm:pt modelId="{0FE55269-05D6-4D47-B2CE-EEDA14B45C8B}" type="sibTrans" cxnId="{8D1943AC-BCC9-4543-821B-B2BCD21D50C3}">
      <dgm:prSet/>
      <dgm:spPr/>
      <dgm:t>
        <a:bodyPr/>
        <a:lstStyle/>
        <a:p>
          <a:endParaRPr lang="ru-RU"/>
        </a:p>
      </dgm:t>
    </dgm:pt>
    <dgm:pt modelId="{25B36379-2DB6-4B10-A863-6530A4395A3D}">
      <dgm:prSet phldrT="[Текст]" custT="1"/>
      <dgm:spPr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ru-RU" sz="1600" dirty="0" smtClean="0">
              <a:latin typeface="Arial"/>
              <a:ea typeface="Times New Roman"/>
              <a:cs typeface="Times New Roman"/>
            </a:rPr>
            <a:t>информационный</a:t>
          </a:r>
          <a:endParaRPr lang="ru-RU" sz="1600" i="0" dirty="0">
            <a:latin typeface="Arial" pitchFamily="34" charset="0"/>
            <a:cs typeface="Arial" pitchFamily="34" charset="0"/>
          </a:endParaRPr>
        </a:p>
      </dgm:t>
    </dgm:pt>
    <dgm:pt modelId="{3F01EF41-4F3A-4FB8-B29B-399513E441E2}" type="parTrans" cxnId="{28C0BF68-9336-4E36-A671-3BF41B8CB2D3}">
      <dgm:prSet/>
      <dgm:spPr/>
      <dgm:t>
        <a:bodyPr/>
        <a:lstStyle/>
        <a:p>
          <a:endParaRPr lang="ru-RU"/>
        </a:p>
      </dgm:t>
    </dgm:pt>
    <dgm:pt modelId="{75388BF3-A4A3-4A25-8508-E8CD0D6CA896}" type="sibTrans" cxnId="{28C0BF68-9336-4E36-A671-3BF41B8CB2D3}">
      <dgm:prSet/>
      <dgm:spPr/>
      <dgm:t>
        <a:bodyPr/>
        <a:lstStyle/>
        <a:p>
          <a:endParaRPr lang="ru-RU"/>
        </a:p>
      </dgm:t>
    </dgm:pt>
    <dgm:pt modelId="{57EC60DD-DAF8-4E49-AF75-1F08AF250385}">
      <dgm:prSet phldrT="[Текст]" custT="1"/>
      <dgm:spPr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ru-RU" sz="1600" dirty="0" err="1" smtClean="0">
              <a:latin typeface="Arial"/>
              <a:ea typeface="Times New Roman"/>
              <a:cs typeface="Times New Roman"/>
            </a:rPr>
            <a:t>монопроект</a:t>
          </a:r>
          <a:endParaRPr lang="ru-RU" sz="1600" i="0" dirty="0">
            <a:latin typeface="Arial" pitchFamily="34" charset="0"/>
            <a:cs typeface="Arial" pitchFamily="34" charset="0"/>
          </a:endParaRPr>
        </a:p>
      </dgm:t>
    </dgm:pt>
    <dgm:pt modelId="{4E904FE3-1AF1-4C14-9B3B-62CF365A6CB5}" type="parTrans" cxnId="{A7C693CA-25B0-4A13-9524-1FDC5F8B5E5D}">
      <dgm:prSet/>
      <dgm:spPr/>
      <dgm:t>
        <a:bodyPr/>
        <a:lstStyle/>
        <a:p>
          <a:endParaRPr lang="ru-RU"/>
        </a:p>
      </dgm:t>
    </dgm:pt>
    <dgm:pt modelId="{40DC8E2C-E4B3-4B8A-95A1-290528814751}" type="sibTrans" cxnId="{A7C693CA-25B0-4A13-9524-1FDC5F8B5E5D}">
      <dgm:prSet/>
      <dgm:spPr/>
      <dgm:t>
        <a:bodyPr/>
        <a:lstStyle/>
        <a:p>
          <a:endParaRPr lang="ru-RU"/>
        </a:p>
      </dgm:t>
    </dgm:pt>
    <dgm:pt modelId="{42691E19-F33E-453C-8631-FC0AA15DFC11}">
      <dgm:prSet phldrT="[Текст]" custT="1"/>
      <dgm:spPr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ru-RU" sz="1600" smtClean="0">
              <a:latin typeface="Arial"/>
              <a:ea typeface="Times New Roman"/>
              <a:cs typeface="Times New Roman"/>
            </a:rPr>
            <a:t>межпредметный</a:t>
          </a:r>
          <a:endParaRPr lang="ru-RU" sz="1600" i="0" dirty="0">
            <a:latin typeface="Arial" pitchFamily="34" charset="0"/>
            <a:cs typeface="Arial" pitchFamily="34" charset="0"/>
          </a:endParaRPr>
        </a:p>
      </dgm:t>
    </dgm:pt>
    <dgm:pt modelId="{EDF0C9EC-F5BA-4C0D-B38B-4F54ECF39DF3}" type="parTrans" cxnId="{335EA3A4-4756-4BDA-B73D-26B125DD1691}">
      <dgm:prSet/>
      <dgm:spPr/>
      <dgm:t>
        <a:bodyPr/>
        <a:lstStyle/>
        <a:p>
          <a:endParaRPr lang="ru-RU"/>
        </a:p>
      </dgm:t>
    </dgm:pt>
    <dgm:pt modelId="{4E2989AD-7B4E-4B34-B64A-95377CD4AD32}" type="sibTrans" cxnId="{335EA3A4-4756-4BDA-B73D-26B125DD1691}">
      <dgm:prSet/>
      <dgm:spPr/>
      <dgm:t>
        <a:bodyPr/>
        <a:lstStyle/>
        <a:p>
          <a:endParaRPr lang="ru-RU"/>
        </a:p>
      </dgm:t>
    </dgm:pt>
    <dgm:pt modelId="{6E9F0D10-B489-41EB-893A-83C46CDD7ACB}" type="pres">
      <dgm:prSet presAssocID="{1E999060-B5D0-4F08-82AB-7652AA27A4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86F4E6-10CB-41E0-9787-B3249B6226DE}" type="pres">
      <dgm:prSet presAssocID="{7D3A7500-54FE-4B55-B34A-4542E9C10817}" presName="composite" presStyleCnt="0"/>
      <dgm:spPr/>
    </dgm:pt>
    <dgm:pt modelId="{469EEC6F-2F5E-4D81-98F1-642D7F467DBC}" type="pres">
      <dgm:prSet presAssocID="{7D3A7500-54FE-4B55-B34A-4542E9C1081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9607B6-19D8-43B6-B0B3-2F01A5A01966}" type="pres">
      <dgm:prSet presAssocID="{7D3A7500-54FE-4B55-B34A-4542E9C10817}" presName="desTx" presStyleLbl="alignAccFollowNode1" presStyleIdx="0" presStyleCnt="2" custScaleY="90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16EDB-A586-4DEB-B121-31273A8A5AF8}" type="pres">
      <dgm:prSet presAssocID="{EC3C847A-AC6F-41E1-B199-D4212E3D5831}" presName="space" presStyleCnt="0"/>
      <dgm:spPr/>
    </dgm:pt>
    <dgm:pt modelId="{280E389B-DAA3-4661-8AD3-ABC0825BE772}" type="pres">
      <dgm:prSet presAssocID="{452B6760-C415-47F1-AED9-739478755D49}" presName="composite" presStyleCnt="0"/>
      <dgm:spPr/>
    </dgm:pt>
    <dgm:pt modelId="{2A29DD6D-9326-4813-9C1D-1F336787DCAA}" type="pres">
      <dgm:prSet presAssocID="{452B6760-C415-47F1-AED9-739478755D4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6DDAB-F310-4733-A067-4F7FB439E23D}" type="pres">
      <dgm:prSet presAssocID="{452B6760-C415-47F1-AED9-739478755D49}" presName="desTx" presStyleLbl="alignAccFollowNode1" presStyleIdx="1" presStyleCnt="2" custScaleY="90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C0BF68-9336-4E36-A671-3BF41B8CB2D3}" srcId="{7D3A7500-54FE-4B55-B34A-4542E9C10817}" destId="{25B36379-2DB6-4B10-A863-6530A4395A3D}" srcOrd="4" destOrd="0" parTransId="{3F01EF41-4F3A-4FB8-B29B-399513E441E2}" sibTransId="{75388BF3-A4A3-4A25-8508-E8CD0D6CA896}"/>
    <dgm:cxn modelId="{CE22B8F1-21F5-46BA-A4C6-AC85E5F7CD43}" srcId="{7D3A7500-54FE-4B55-B34A-4542E9C10817}" destId="{A5E05ED3-07B5-433F-8D9E-B6A8DB6177FC}" srcOrd="2" destOrd="0" parTransId="{69FEDB40-F36D-4635-8850-1CECB8203C05}" sibTransId="{AB824896-646F-4138-BEE5-7E28C7CFC900}"/>
    <dgm:cxn modelId="{12A365C7-9282-4A39-8D04-D1D9A9C59785}" type="presOf" srcId="{57EC60DD-DAF8-4E49-AF75-1F08AF250385}" destId="{6A66DDAB-F310-4733-A067-4F7FB439E23D}" srcOrd="0" destOrd="1" presId="urn:microsoft.com/office/officeart/2005/8/layout/hList1"/>
    <dgm:cxn modelId="{BD4A683D-03D4-492C-9E6C-9D623D0B240E}" type="presOf" srcId="{27E793AD-6A4B-4898-BFE3-7853892D091B}" destId="{6A66DDAB-F310-4733-A067-4F7FB439E23D}" srcOrd="0" destOrd="0" presId="urn:microsoft.com/office/officeart/2005/8/layout/hList1"/>
    <dgm:cxn modelId="{96D720DD-BE8B-4A82-84F2-1C2CAD2F2470}" type="presOf" srcId="{1E999060-B5D0-4F08-82AB-7652AA27A4B3}" destId="{6E9F0D10-B489-41EB-893A-83C46CDD7ACB}" srcOrd="0" destOrd="0" presId="urn:microsoft.com/office/officeart/2005/8/layout/hList1"/>
    <dgm:cxn modelId="{79067B0D-D498-4CAB-873A-BDA14C3AD7E2}" type="presOf" srcId="{F9365EB2-EC2D-4946-9534-93462BB759FB}" destId="{849607B6-19D8-43B6-B0B3-2F01A5A01966}" srcOrd="0" destOrd="3" presId="urn:microsoft.com/office/officeart/2005/8/layout/hList1"/>
    <dgm:cxn modelId="{77CFB04F-0894-4678-9958-B607D96D3BBD}" type="presOf" srcId="{73745E4E-1261-4499-B668-DCCAEF799C55}" destId="{849607B6-19D8-43B6-B0B3-2F01A5A01966}" srcOrd="0" destOrd="0" presId="urn:microsoft.com/office/officeart/2005/8/layout/hList1"/>
    <dgm:cxn modelId="{7B877D16-6301-4F46-A47B-68BF3FEB1071}" type="presOf" srcId="{FB4538D0-EC1D-41EB-A1E2-CE6F8582C720}" destId="{849607B6-19D8-43B6-B0B3-2F01A5A01966}" srcOrd="0" destOrd="1" presId="urn:microsoft.com/office/officeart/2005/8/layout/hList1"/>
    <dgm:cxn modelId="{F94EDE9E-C385-4655-ABC8-B4EC3F708A51}" srcId="{1E999060-B5D0-4F08-82AB-7652AA27A4B3}" destId="{452B6760-C415-47F1-AED9-739478755D49}" srcOrd="1" destOrd="0" parTransId="{39541FC2-B3A9-43B9-A6BD-A4733F2744C9}" sibTransId="{E0D16A96-3231-4E30-B688-2B5B6BB9AB39}"/>
    <dgm:cxn modelId="{3721C9E0-F708-4C5D-BAC1-E60AD3477D6A}" srcId="{7D3A7500-54FE-4B55-B34A-4542E9C10817}" destId="{73745E4E-1261-4499-B668-DCCAEF799C55}" srcOrd="0" destOrd="0" parTransId="{B1C33638-B60B-4AFC-9F08-B24750CAE0C6}" sibTransId="{37D11CC3-059D-47C5-896F-D7E2C4F6E4E9}"/>
    <dgm:cxn modelId="{36EA21E8-727B-4E45-AA8C-A6208ADF6A44}" type="presOf" srcId="{A5E05ED3-07B5-433F-8D9E-B6A8DB6177FC}" destId="{849607B6-19D8-43B6-B0B3-2F01A5A01966}" srcOrd="0" destOrd="2" presId="urn:microsoft.com/office/officeart/2005/8/layout/hList1"/>
    <dgm:cxn modelId="{E81FC656-3EBB-4BE7-9BB3-0DDFDE83D822}" type="presOf" srcId="{7D3A7500-54FE-4B55-B34A-4542E9C10817}" destId="{469EEC6F-2F5E-4D81-98F1-642D7F467DBC}" srcOrd="0" destOrd="0" presId="urn:microsoft.com/office/officeart/2005/8/layout/hList1"/>
    <dgm:cxn modelId="{8D1943AC-BCC9-4543-821B-B2BCD21D50C3}" srcId="{7D3A7500-54FE-4B55-B34A-4542E9C10817}" destId="{F9365EB2-EC2D-4946-9534-93462BB759FB}" srcOrd="3" destOrd="0" parTransId="{51EF956D-F322-413A-910F-9C44982A2FA2}" sibTransId="{0FE55269-05D6-4D47-B2CE-EEDA14B45C8B}"/>
    <dgm:cxn modelId="{0554FB96-3ABC-4A29-8E4A-41CB945F1CA9}" type="presOf" srcId="{25B36379-2DB6-4B10-A863-6530A4395A3D}" destId="{849607B6-19D8-43B6-B0B3-2F01A5A01966}" srcOrd="0" destOrd="4" presId="urn:microsoft.com/office/officeart/2005/8/layout/hList1"/>
    <dgm:cxn modelId="{EB9C2F02-50DD-4802-8C52-12CF7D4BAE80}" type="presOf" srcId="{452B6760-C415-47F1-AED9-739478755D49}" destId="{2A29DD6D-9326-4813-9C1D-1F336787DCAA}" srcOrd="0" destOrd="0" presId="urn:microsoft.com/office/officeart/2005/8/layout/hList1"/>
    <dgm:cxn modelId="{BF99488F-2D8E-4588-88AD-215DF3D54BBE}" srcId="{1E999060-B5D0-4F08-82AB-7652AA27A4B3}" destId="{7D3A7500-54FE-4B55-B34A-4542E9C10817}" srcOrd="0" destOrd="0" parTransId="{4B18BDF5-F2A3-4073-949B-99B10068F022}" sibTransId="{EC3C847A-AC6F-41E1-B199-D4212E3D5831}"/>
    <dgm:cxn modelId="{2DA140CA-D063-46C3-BAD2-8A53B35A9A4A}" srcId="{452B6760-C415-47F1-AED9-739478755D49}" destId="{27E793AD-6A4B-4898-BFE3-7853892D091B}" srcOrd="0" destOrd="0" parTransId="{9772050D-35DE-4639-9B50-DD5F21B85C84}" sibTransId="{2E255085-EF97-477E-9441-83D7EECF864A}"/>
    <dgm:cxn modelId="{AB48D8EE-B63E-493C-AFC0-9F4F15E72E18}" srcId="{7D3A7500-54FE-4B55-B34A-4542E9C10817}" destId="{FB4538D0-EC1D-41EB-A1E2-CE6F8582C720}" srcOrd="1" destOrd="0" parTransId="{61CB7F23-3461-47E7-AC51-FAA3B356214B}" sibTransId="{8B46BB5A-1C60-4857-B62F-8BCC7E58C09D}"/>
    <dgm:cxn modelId="{B3E12344-CD7D-4183-9944-3C695871F3AD}" type="presOf" srcId="{42691E19-F33E-453C-8631-FC0AA15DFC11}" destId="{6A66DDAB-F310-4733-A067-4F7FB439E23D}" srcOrd="0" destOrd="2" presId="urn:microsoft.com/office/officeart/2005/8/layout/hList1"/>
    <dgm:cxn modelId="{A7C693CA-25B0-4A13-9524-1FDC5F8B5E5D}" srcId="{452B6760-C415-47F1-AED9-739478755D49}" destId="{57EC60DD-DAF8-4E49-AF75-1F08AF250385}" srcOrd="1" destOrd="0" parTransId="{4E904FE3-1AF1-4C14-9B3B-62CF365A6CB5}" sibTransId="{40DC8E2C-E4B3-4B8A-95A1-290528814751}"/>
    <dgm:cxn modelId="{335EA3A4-4756-4BDA-B73D-26B125DD1691}" srcId="{452B6760-C415-47F1-AED9-739478755D49}" destId="{42691E19-F33E-453C-8631-FC0AA15DFC11}" srcOrd="2" destOrd="0" parTransId="{EDF0C9EC-F5BA-4C0D-B38B-4F54ECF39DF3}" sibTransId="{4E2989AD-7B4E-4B34-B64A-95377CD4AD32}"/>
    <dgm:cxn modelId="{62F45703-3059-4ACD-B3C0-BCDEFFA22559}" type="presParOf" srcId="{6E9F0D10-B489-41EB-893A-83C46CDD7ACB}" destId="{3686F4E6-10CB-41E0-9787-B3249B6226DE}" srcOrd="0" destOrd="0" presId="urn:microsoft.com/office/officeart/2005/8/layout/hList1"/>
    <dgm:cxn modelId="{EA448D45-5D80-43D3-A3CA-C22A2701AAF7}" type="presParOf" srcId="{3686F4E6-10CB-41E0-9787-B3249B6226DE}" destId="{469EEC6F-2F5E-4D81-98F1-642D7F467DBC}" srcOrd="0" destOrd="0" presId="urn:microsoft.com/office/officeart/2005/8/layout/hList1"/>
    <dgm:cxn modelId="{F244B7D8-9D04-4172-9F62-D4E8D6C88D61}" type="presParOf" srcId="{3686F4E6-10CB-41E0-9787-B3249B6226DE}" destId="{849607B6-19D8-43B6-B0B3-2F01A5A01966}" srcOrd="1" destOrd="0" presId="urn:microsoft.com/office/officeart/2005/8/layout/hList1"/>
    <dgm:cxn modelId="{CFB26550-D4E7-4E4B-8456-C06171310187}" type="presParOf" srcId="{6E9F0D10-B489-41EB-893A-83C46CDD7ACB}" destId="{44A16EDB-A586-4DEB-B121-31273A8A5AF8}" srcOrd="1" destOrd="0" presId="urn:microsoft.com/office/officeart/2005/8/layout/hList1"/>
    <dgm:cxn modelId="{5F16A5F0-9237-4050-88FD-9CA563835EFB}" type="presParOf" srcId="{6E9F0D10-B489-41EB-893A-83C46CDD7ACB}" destId="{280E389B-DAA3-4661-8AD3-ABC0825BE772}" srcOrd="2" destOrd="0" presId="urn:microsoft.com/office/officeart/2005/8/layout/hList1"/>
    <dgm:cxn modelId="{4CA555B7-EB1D-4DE3-8205-C001E2C0A876}" type="presParOf" srcId="{280E389B-DAA3-4661-8AD3-ABC0825BE772}" destId="{2A29DD6D-9326-4813-9C1D-1F336787DCAA}" srcOrd="0" destOrd="0" presId="urn:microsoft.com/office/officeart/2005/8/layout/hList1"/>
    <dgm:cxn modelId="{F8712292-212D-4E13-A992-AEFAF2CD62F3}" type="presParOf" srcId="{280E389B-DAA3-4661-8AD3-ABC0825BE772}" destId="{6A66DDAB-F310-4733-A067-4F7FB439E23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CF8046-BA21-4E16-A7ED-15A77F207E1B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5C2D2620-BDDF-40DE-BB79-610E29E4ECF3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821F2B9-1E67-42C0-B8F8-273BE8E58BA6}" type="parTrans" cxnId="{2D0B5309-E1E8-4C15-BB5E-EDD63DA5224D}">
      <dgm:prSet/>
      <dgm:spPr/>
      <dgm:t>
        <a:bodyPr/>
        <a:lstStyle/>
        <a:p>
          <a:endParaRPr lang="ru-RU"/>
        </a:p>
      </dgm:t>
    </dgm:pt>
    <dgm:pt modelId="{C7A8B324-DCB1-4113-A43E-744E84CB2058}" type="sibTrans" cxnId="{2D0B5309-E1E8-4C15-BB5E-EDD63DA5224D}">
      <dgm:prSet/>
      <dgm:spPr/>
      <dgm:t>
        <a:bodyPr/>
        <a:lstStyle/>
        <a:p>
          <a:endParaRPr lang="ru-RU"/>
        </a:p>
      </dgm:t>
    </dgm:pt>
    <dgm:pt modelId="{504AB5BE-F884-49F1-9887-7AB132F3624B}">
      <dgm:prSet phldrT="[Текст]"/>
      <dgm:spPr/>
      <dgm:t>
        <a:bodyPr/>
        <a:lstStyle/>
        <a:p>
          <a:r>
            <a:rPr kumimoji="0" lang="ru-RU" b="0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Сбор информации о ближайших соседях. Оформление стенгазет </a:t>
          </a:r>
          <a:endParaRPr lang="ru-RU" dirty="0"/>
        </a:p>
      </dgm:t>
    </dgm:pt>
    <dgm:pt modelId="{FF3D01EE-363B-4DC8-B719-F34658D70A25}" type="parTrans" cxnId="{DF306DBA-E098-4C91-869B-71DE1DFC3402}">
      <dgm:prSet/>
      <dgm:spPr/>
      <dgm:t>
        <a:bodyPr/>
        <a:lstStyle/>
        <a:p>
          <a:endParaRPr lang="ru-RU"/>
        </a:p>
      </dgm:t>
    </dgm:pt>
    <dgm:pt modelId="{6EA5BAAD-C9E0-49B8-9E22-E4278F4089DF}" type="sibTrans" cxnId="{DF306DBA-E098-4C91-869B-71DE1DFC3402}">
      <dgm:prSet/>
      <dgm:spPr/>
      <dgm:t>
        <a:bodyPr/>
        <a:lstStyle/>
        <a:p>
          <a:endParaRPr lang="ru-RU"/>
        </a:p>
      </dgm:t>
    </dgm:pt>
    <dgm:pt modelId="{C461097E-6D6E-4378-B8CD-1B5CB4FE842F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C36AD19D-93EA-4846-B47D-C62483F0C511}" type="parTrans" cxnId="{A5C03788-72F7-444B-B167-1B07FD0EEF6D}">
      <dgm:prSet/>
      <dgm:spPr/>
      <dgm:t>
        <a:bodyPr/>
        <a:lstStyle/>
        <a:p>
          <a:endParaRPr lang="ru-RU"/>
        </a:p>
      </dgm:t>
    </dgm:pt>
    <dgm:pt modelId="{8B804B12-2A39-499C-ABD2-AD3765692BB8}" type="sibTrans" cxnId="{A5C03788-72F7-444B-B167-1B07FD0EEF6D}">
      <dgm:prSet/>
      <dgm:spPr/>
      <dgm:t>
        <a:bodyPr/>
        <a:lstStyle/>
        <a:p>
          <a:endParaRPr lang="ru-RU"/>
        </a:p>
      </dgm:t>
    </dgm:pt>
    <dgm:pt modelId="{F1D2D037-2264-4C0E-9E8C-4A8D4C6C7A54}">
      <dgm:prSet phldrT="[Текст]"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Рассматривание орнаментов разных народов и изготовление аппликаций по этим орнаментам для «ковра народов мира»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EB90A50B-DF2E-40D9-96B1-0C18A2085A12}" type="parTrans" cxnId="{A7815E24-2AC0-4D62-A7B6-1AC20148B317}">
      <dgm:prSet/>
      <dgm:spPr/>
      <dgm:t>
        <a:bodyPr/>
        <a:lstStyle/>
        <a:p>
          <a:endParaRPr lang="ru-RU"/>
        </a:p>
      </dgm:t>
    </dgm:pt>
    <dgm:pt modelId="{F9F51E3D-E1C7-4464-A42B-2C5B6BD607FE}" type="sibTrans" cxnId="{A7815E24-2AC0-4D62-A7B6-1AC20148B317}">
      <dgm:prSet/>
      <dgm:spPr/>
      <dgm:t>
        <a:bodyPr/>
        <a:lstStyle/>
        <a:p>
          <a:endParaRPr lang="ru-RU"/>
        </a:p>
      </dgm:t>
    </dgm:pt>
    <dgm:pt modelId="{EE01AA45-3125-41FC-A108-F19F97731870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633A071E-53BE-49EC-A55F-884AF191E4A1}" type="parTrans" cxnId="{C7B2B848-96B6-45F4-826B-8416E832B453}">
      <dgm:prSet/>
      <dgm:spPr/>
      <dgm:t>
        <a:bodyPr/>
        <a:lstStyle/>
        <a:p>
          <a:endParaRPr lang="ru-RU"/>
        </a:p>
      </dgm:t>
    </dgm:pt>
    <dgm:pt modelId="{70A0141B-04A3-4319-A54A-FD47DABC14DD}" type="sibTrans" cxnId="{C7B2B848-96B6-45F4-826B-8416E832B453}">
      <dgm:prSet/>
      <dgm:spPr/>
      <dgm:t>
        <a:bodyPr/>
        <a:lstStyle/>
        <a:p>
          <a:endParaRPr lang="ru-RU"/>
        </a:p>
      </dgm:t>
    </dgm:pt>
    <dgm:pt modelId="{B527C45A-7B78-4344-ABE3-D9698F5B726A}">
      <dgm:prSet phldrT="[Текст]"/>
      <dgm:spPr/>
      <dgm:t>
        <a:bodyPr/>
        <a:lstStyle/>
        <a:p>
          <a:r>
            <a:rPr kumimoji="0" lang="ru-RU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Создание творческих групп для изготовления кукол в национальных костюмах </a:t>
          </a:r>
          <a:endParaRPr lang="ru-RU" dirty="0"/>
        </a:p>
      </dgm:t>
    </dgm:pt>
    <dgm:pt modelId="{2092FABE-B966-45CF-9B61-999DE28503C8}" type="parTrans" cxnId="{81087658-380A-4125-A207-1A29A5B59C00}">
      <dgm:prSet/>
      <dgm:spPr/>
      <dgm:t>
        <a:bodyPr/>
        <a:lstStyle/>
        <a:p>
          <a:endParaRPr lang="ru-RU"/>
        </a:p>
      </dgm:t>
    </dgm:pt>
    <dgm:pt modelId="{2AB31E2E-37BC-410A-832A-26F30554EE0F}" type="sibTrans" cxnId="{81087658-380A-4125-A207-1A29A5B59C00}">
      <dgm:prSet/>
      <dgm:spPr/>
      <dgm:t>
        <a:bodyPr/>
        <a:lstStyle/>
        <a:p>
          <a:endParaRPr lang="ru-RU"/>
        </a:p>
      </dgm:t>
    </dgm:pt>
    <dgm:pt modelId="{7D305229-9B28-42DC-9D60-E0D20B987235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68E6AB9F-FFBD-4FDB-959A-C31A1513C14E}" type="parTrans" cxnId="{069CEFCA-C56E-4F68-902D-28388F7B4A4C}">
      <dgm:prSet/>
      <dgm:spPr/>
      <dgm:t>
        <a:bodyPr/>
        <a:lstStyle/>
        <a:p>
          <a:endParaRPr lang="ru-RU"/>
        </a:p>
      </dgm:t>
    </dgm:pt>
    <dgm:pt modelId="{0BBA3907-CD9B-48F9-BA3F-55AC7D72583F}" type="sibTrans" cxnId="{069CEFCA-C56E-4F68-902D-28388F7B4A4C}">
      <dgm:prSet/>
      <dgm:spPr/>
      <dgm:t>
        <a:bodyPr/>
        <a:lstStyle/>
        <a:p>
          <a:endParaRPr lang="ru-RU"/>
        </a:p>
      </dgm:t>
    </dgm:pt>
    <dgm:pt modelId="{9BFFC3D4-8365-4E34-A69D-1D065458BADA}">
      <dgm:prSet phldrT="[Текст]"/>
      <dgm:spPr/>
      <dgm:t>
        <a:bodyPr/>
        <a:lstStyle/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>
              <a:latin typeface="Arial" pitchFamily="34" charset="0"/>
              <a:cs typeface="Arial" pitchFamily="34" charset="0"/>
            </a:rPr>
            <a:t> Способ объединения результатов -создание панно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A751E831-6242-41DA-81A9-160295A3446C}" type="parTrans" cxnId="{3E279ECD-CF13-4837-9E80-9944577712F0}">
      <dgm:prSet/>
      <dgm:spPr/>
      <dgm:t>
        <a:bodyPr/>
        <a:lstStyle/>
        <a:p>
          <a:endParaRPr lang="ru-RU"/>
        </a:p>
      </dgm:t>
    </dgm:pt>
    <dgm:pt modelId="{E6CAB644-5CB6-44F2-8290-CAE07B881CCB}" type="sibTrans" cxnId="{3E279ECD-CF13-4837-9E80-9944577712F0}">
      <dgm:prSet/>
      <dgm:spPr/>
      <dgm:t>
        <a:bodyPr/>
        <a:lstStyle/>
        <a:p>
          <a:endParaRPr lang="ru-RU"/>
        </a:p>
      </dgm:t>
    </dgm:pt>
    <dgm:pt modelId="{BD3B1C34-6295-4ACC-B272-0429CFA6AC6C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dirty="0" smtClean="0"/>
        </a:p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DE9DA5C8-3A6F-4444-A391-FA659F982F29}" type="parTrans" cxnId="{9612CD72-CB71-4834-8AFF-377E1116AD32}">
      <dgm:prSet/>
      <dgm:spPr/>
      <dgm:t>
        <a:bodyPr/>
        <a:lstStyle/>
        <a:p>
          <a:endParaRPr lang="ru-RU"/>
        </a:p>
      </dgm:t>
    </dgm:pt>
    <dgm:pt modelId="{3197AD42-CC82-430F-AFF1-8717C5AEB118}" type="sibTrans" cxnId="{9612CD72-CB71-4834-8AFF-377E1116AD32}">
      <dgm:prSet/>
      <dgm:spPr/>
      <dgm:t>
        <a:bodyPr/>
        <a:lstStyle/>
        <a:p>
          <a:endParaRPr lang="ru-RU"/>
        </a:p>
      </dgm:t>
    </dgm:pt>
    <dgm:pt modelId="{11D8F5A1-6AA7-43B7-A31F-9CA016E64E6C}">
      <dgm:prSet phldrT="[Текст]"/>
      <dgm:spPr/>
      <dgm:t>
        <a:bodyPr/>
        <a:lstStyle/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>
              <a:latin typeface="Arial" pitchFamily="34" charset="0"/>
              <a:cs typeface="Arial" pitchFamily="34" charset="0"/>
            </a:rPr>
            <a:t>«Хоровод дружбы- ступенька к толерантности»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0BFB794F-E68E-4EB7-B5C6-E5F540CD73F2}" type="parTrans" cxnId="{023ACC47-94EB-489D-BD72-FFDF9C3CA842}">
      <dgm:prSet/>
      <dgm:spPr/>
    </dgm:pt>
    <dgm:pt modelId="{0AD23478-7345-4E02-9F6E-1F62C6E4D847}" type="sibTrans" cxnId="{023ACC47-94EB-489D-BD72-FFDF9C3CA842}">
      <dgm:prSet/>
      <dgm:spPr/>
    </dgm:pt>
    <dgm:pt modelId="{4C114EE0-B31E-4B8B-8415-175339344695}" type="pres">
      <dgm:prSet presAssocID="{33CF8046-BA21-4E16-A7ED-15A77F207E1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5BEAD5-0F32-450F-8BB6-9F48CDC76E63}" type="pres">
      <dgm:prSet presAssocID="{5C2D2620-BDDF-40DE-BB79-610E29E4ECF3}" presName="composite" presStyleCnt="0"/>
      <dgm:spPr/>
    </dgm:pt>
    <dgm:pt modelId="{EA98D1A4-F06F-4ADE-B17F-6F810328E287}" type="pres">
      <dgm:prSet presAssocID="{5C2D2620-BDDF-40DE-BB79-610E29E4ECF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DDA0C-09E6-44A2-BA34-C77EECD2DEB4}" type="pres">
      <dgm:prSet presAssocID="{5C2D2620-BDDF-40DE-BB79-610E29E4ECF3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470A1-58E2-4DF8-8930-899CAB9D29C6}" type="pres">
      <dgm:prSet presAssocID="{C7A8B324-DCB1-4113-A43E-744E84CB2058}" presName="sp" presStyleCnt="0"/>
      <dgm:spPr/>
    </dgm:pt>
    <dgm:pt modelId="{1A39FCD1-1768-438E-BB97-715C7F94A123}" type="pres">
      <dgm:prSet presAssocID="{C461097E-6D6E-4378-B8CD-1B5CB4FE842F}" presName="composite" presStyleCnt="0"/>
      <dgm:spPr/>
    </dgm:pt>
    <dgm:pt modelId="{050750BA-2063-4B36-A975-45AA265FD862}" type="pres">
      <dgm:prSet presAssocID="{C461097E-6D6E-4378-B8CD-1B5CB4FE842F}" presName="parentText" presStyleLbl="alignNode1" presStyleIdx="1" presStyleCnt="4" custLinFactNeighborX="-6989" custLinFactNeighborY="25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2EB57-A71B-4044-9090-42329293A0B7}" type="pres">
      <dgm:prSet presAssocID="{C461097E-6D6E-4378-B8CD-1B5CB4FE842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81395-FA64-4B09-8CC3-5E95116EE593}" type="pres">
      <dgm:prSet presAssocID="{8B804B12-2A39-499C-ABD2-AD3765692BB8}" presName="sp" presStyleCnt="0"/>
      <dgm:spPr/>
    </dgm:pt>
    <dgm:pt modelId="{C7B2DD93-6239-4954-9250-D14A56D9C469}" type="pres">
      <dgm:prSet presAssocID="{EE01AA45-3125-41FC-A108-F19F97731870}" presName="composite" presStyleCnt="0"/>
      <dgm:spPr/>
    </dgm:pt>
    <dgm:pt modelId="{9679E881-63A4-4D9C-8B95-FD3A422E7213}" type="pres">
      <dgm:prSet presAssocID="{EE01AA45-3125-41FC-A108-F19F9773187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9C997-7B70-4615-93D0-0E5EE9A6ABB4}" type="pres">
      <dgm:prSet presAssocID="{EE01AA45-3125-41FC-A108-F19F9773187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3BAFB-A51D-45B5-BB7F-213698D4B26D}" type="pres">
      <dgm:prSet presAssocID="{70A0141B-04A3-4319-A54A-FD47DABC14DD}" presName="sp" presStyleCnt="0"/>
      <dgm:spPr/>
    </dgm:pt>
    <dgm:pt modelId="{766B85CE-F22D-4576-BFE9-5C09BC485248}" type="pres">
      <dgm:prSet presAssocID="{7D305229-9B28-42DC-9D60-E0D20B987235}" presName="composite" presStyleCnt="0"/>
      <dgm:spPr/>
    </dgm:pt>
    <dgm:pt modelId="{D1E183B3-3C48-41BB-8475-C767B252B623}" type="pres">
      <dgm:prSet presAssocID="{7D305229-9B28-42DC-9D60-E0D20B98723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77A6C-F088-4A32-A41A-07A545C72FA9}" type="pres">
      <dgm:prSet presAssocID="{7D305229-9B28-42DC-9D60-E0D20B98723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A1F11B-6CC5-4556-8BF2-A6B3F144F573}" type="presOf" srcId="{EE01AA45-3125-41FC-A108-F19F97731870}" destId="{9679E881-63A4-4D9C-8B95-FD3A422E7213}" srcOrd="0" destOrd="0" presId="urn:microsoft.com/office/officeart/2005/8/layout/chevron2"/>
    <dgm:cxn modelId="{069CEFCA-C56E-4F68-902D-28388F7B4A4C}" srcId="{33CF8046-BA21-4E16-A7ED-15A77F207E1B}" destId="{7D305229-9B28-42DC-9D60-E0D20B987235}" srcOrd="3" destOrd="0" parTransId="{68E6AB9F-FFBD-4FDB-959A-C31A1513C14E}" sibTransId="{0BBA3907-CD9B-48F9-BA3F-55AC7D72583F}"/>
    <dgm:cxn modelId="{1B563DA5-B7FF-4062-87B3-7312B87CF2B4}" type="presOf" srcId="{5C2D2620-BDDF-40DE-BB79-610E29E4ECF3}" destId="{EA98D1A4-F06F-4ADE-B17F-6F810328E287}" srcOrd="0" destOrd="0" presId="urn:microsoft.com/office/officeart/2005/8/layout/chevron2"/>
    <dgm:cxn modelId="{9612CD72-CB71-4834-8AFF-377E1116AD32}" srcId="{7D305229-9B28-42DC-9D60-E0D20B987235}" destId="{BD3B1C34-6295-4ACC-B272-0429CFA6AC6C}" srcOrd="2" destOrd="0" parTransId="{DE9DA5C8-3A6F-4444-A391-FA659F982F29}" sibTransId="{3197AD42-CC82-430F-AFF1-8717C5AEB118}"/>
    <dgm:cxn modelId="{DF306DBA-E098-4C91-869B-71DE1DFC3402}" srcId="{5C2D2620-BDDF-40DE-BB79-610E29E4ECF3}" destId="{504AB5BE-F884-49F1-9887-7AB132F3624B}" srcOrd="0" destOrd="0" parTransId="{FF3D01EE-363B-4DC8-B719-F34658D70A25}" sibTransId="{6EA5BAAD-C9E0-49B8-9E22-E4278F4089DF}"/>
    <dgm:cxn modelId="{00E8225C-15AD-4D7C-AD0E-A29F27B0BD2C}" type="presOf" srcId="{33CF8046-BA21-4E16-A7ED-15A77F207E1B}" destId="{4C114EE0-B31E-4B8B-8415-175339344695}" srcOrd="0" destOrd="0" presId="urn:microsoft.com/office/officeart/2005/8/layout/chevron2"/>
    <dgm:cxn modelId="{56DCF514-A72E-4AEB-B9CE-231D30EB8A41}" type="presOf" srcId="{7D305229-9B28-42DC-9D60-E0D20B987235}" destId="{D1E183B3-3C48-41BB-8475-C767B252B623}" srcOrd="0" destOrd="0" presId="urn:microsoft.com/office/officeart/2005/8/layout/chevron2"/>
    <dgm:cxn modelId="{28EA5D10-97E7-4680-B734-BA4AB88F1FBB}" type="presOf" srcId="{504AB5BE-F884-49F1-9887-7AB132F3624B}" destId="{544DDA0C-09E6-44A2-BA34-C77EECD2DEB4}" srcOrd="0" destOrd="0" presId="urn:microsoft.com/office/officeart/2005/8/layout/chevron2"/>
    <dgm:cxn modelId="{A5C03788-72F7-444B-B167-1B07FD0EEF6D}" srcId="{33CF8046-BA21-4E16-A7ED-15A77F207E1B}" destId="{C461097E-6D6E-4378-B8CD-1B5CB4FE842F}" srcOrd="1" destOrd="0" parTransId="{C36AD19D-93EA-4846-B47D-C62483F0C511}" sibTransId="{8B804B12-2A39-499C-ABD2-AD3765692BB8}"/>
    <dgm:cxn modelId="{C7B2B848-96B6-45F4-826B-8416E832B453}" srcId="{33CF8046-BA21-4E16-A7ED-15A77F207E1B}" destId="{EE01AA45-3125-41FC-A108-F19F97731870}" srcOrd="2" destOrd="0" parTransId="{633A071E-53BE-49EC-A55F-884AF191E4A1}" sibTransId="{70A0141B-04A3-4319-A54A-FD47DABC14DD}"/>
    <dgm:cxn modelId="{F1546ABF-730F-49EF-81B5-A4FB79DF6404}" type="presOf" srcId="{BD3B1C34-6295-4ACC-B272-0429CFA6AC6C}" destId="{FC777A6C-F088-4A32-A41A-07A545C72FA9}" srcOrd="0" destOrd="2" presId="urn:microsoft.com/office/officeart/2005/8/layout/chevron2"/>
    <dgm:cxn modelId="{A7815E24-2AC0-4D62-A7B6-1AC20148B317}" srcId="{C461097E-6D6E-4378-B8CD-1B5CB4FE842F}" destId="{F1D2D037-2264-4C0E-9E8C-4A8D4C6C7A54}" srcOrd="0" destOrd="0" parTransId="{EB90A50B-DF2E-40D9-96B1-0C18A2085A12}" sibTransId="{F9F51E3D-E1C7-4464-A42B-2C5B6BD607FE}"/>
    <dgm:cxn modelId="{62519D67-2AED-4443-A0BE-97AA29B72323}" type="presOf" srcId="{F1D2D037-2264-4C0E-9E8C-4A8D4C6C7A54}" destId="{DAC2EB57-A71B-4044-9090-42329293A0B7}" srcOrd="0" destOrd="0" presId="urn:microsoft.com/office/officeart/2005/8/layout/chevron2"/>
    <dgm:cxn modelId="{807B4294-7BC4-4515-9525-E30BA7A5A13D}" type="presOf" srcId="{C461097E-6D6E-4378-B8CD-1B5CB4FE842F}" destId="{050750BA-2063-4B36-A975-45AA265FD862}" srcOrd="0" destOrd="0" presId="urn:microsoft.com/office/officeart/2005/8/layout/chevron2"/>
    <dgm:cxn modelId="{023ACC47-94EB-489D-BD72-FFDF9C3CA842}" srcId="{7D305229-9B28-42DC-9D60-E0D20B987235}" destId="{11D8F5A1-6AA7-43B7-A31F-9CA016E64E6C}" srcOrd="1" destOrd="0" parTransId="{0BFB794F-E68E-4EB7-B5C6-E5F540CD73F2}" sibTransId="{0AD23478-7345-4E02-9F6E-1F62C6E4D847}"/>
    <dgm:cxn modelId="{81087658-380A-4125-A207-1A29A5B59C00}" srcId="{EE01AA45-3125-41FC-A108-F19F97731870}" destId="{B527C45A-7B78-4344-ABE3-D9698F5B726A}" srcOrd="0" destOrd="0" parTransId="{2092FABE-B966-45CF-9B61-999DE28503C8}" sibTransId="{2AB31E2E-37BC-410A-832A-26F30554EE0F}"/>
    <dgm:cxn modelId="{3CBEFE54-BA9D-4401-B3A4-F0EEAF35E8BF}" type="presOf" srcId="{11D8F5A1-6AA7-43B7-A31F-9CA016E64E6C}" destId="{FC777A6C-F088-4A32-A41A-07A545C72FA9}" srcOrd="0" destOrd="1" presId="urn:microsoft.com/office/officeart/2005/8/layout/chevron2"/>
    <dgm:cxn modelId="{2D0B5309-E1E8-4C15-BB5E-EDD63DA5224D}" srcId="{33CF8046-BA21-4E16-A7ED-15A77F207E1B}" destId="{5C2D2620-BDDF-40DE-BB79-610E29E4ECF3}" srcOrd="0" destOrd="0" parTransId="{B821F2B9-1E67-42C0-B8F8-273BE8E58BA6}" sibTransId="{C7A8B324-DCB1-4113-A43E-744E84CB2058}"/>
    <dgm:cxn modelId="{3E279ECD-CF13-4837-9E80-9944577712F0}" srcId="{7D305229-9B28-42DC-9D60-E0D20B987235}" destId="{9BFFC3D4-8365-4E34-A69D-1D065458BADA}" srcOrd="0" destOrd="0" parTransId="{A751E831-6242-41DA-81A9-160295A3446C}" sibTransId="{E6CAB644-5CB6-44F2-8290-CAE07B881CCB}"/>
    <dgm:cxn modelId="{0ED11687-C99E-4B3E-B98F-E575B98D59E5}" type="presOf" srcId="{9BFFC3D4-8365-4E34-A69D-1D065458BADA}" destId="{FC777A6C-F088-4A32-A41A-07A545C72FA9}" srcOrd="0" destOrd="0" presId="urn:microsoft.com/office/officeart/2005/8/layout/chevron2"/>
    <dgm:cxn modelId="{A7E6D335-354C-4CB8-BBB8-51983C297760}" type="presOf" srcId="{B527C45A-7B78-4344-ABE3-D9698F5B726A}" destId="{BA99C997-7B70-4615-93D0-0E5EE9A6ABB4}" srcOrd="0" destOrd="0" presId="urn:microsoft.com/office/officeart/2005/8/layout/chevron2"/>
    <dgm:cxn modelId="{0BD992BC-6666-48AF-863A-8F7D83116E53}" type="presParOf" srcId="{4C114EE0-B31E-4B8B-8415-175339344695}" destId="{EF5BEAD5-0F32-450F-8BB6-9F48CDC76E63}" srcOrd="0" destOrd="0" presId="urn:microsoft.com/office/officeart/2005/8/layout/chevron2"/>
    <dgm:cxn modelId="{1278BEDD-D8F1-4381-98A2-2A3FD243E21F}" type="presParOf" srcId="{EF5BEAD5-0F32-450F-8BB6-9F48CDC76E63}" destId="{EA98D1A4-F06F-4ADE-B17F-6F810328E287}" srcOrd="0" destOrd="0" presId="urn:microsoft.com/office/officeart/2005/8/layout/chevron2"/>
    <dgm:cxn modelId="{340F2865-A40E-4B10-8CF5-5A26B7274FDA}" type="presParOf" srcId="{EF5BEAD5-0F32-450F-8BB6-9F48CDC76E63}" destId="{544DDA0C-09E6-44A2-BA34-C77EECD2DEB4}" srcOrd="1" destOrd="0" presId="urn:microsoft.com/office/officeart/2005/8/layout/chevron2"/>
    <dgm:cxn modelId="{5EDD6660-6D3E-47AA-A950-403307F5BD36}" type="presParOf" srcId="{4C114EE0-B31E-4B8B-8415-175339344695}" destId="{B6B470A1-58E2-4DF8-8930-899CAB9D29C6}" srcOrd="1" destOrd="0" presId="urn:microsoft.com/office/officeart/2005/8/layout/chevron2"/>
    <dgm:cxn modelId="{404A04B3-63ED-424C-9082-A0FA7C4840E3}" type="presParOf" srcId="{4C114EE0-B31E-4B8B-8415-175339344695}" destId="{1A39FCD1-1768-438E-BB97-715C7F94A123}" srcOrd="2" destOrd="0" presId="urn:microsoft.com/office/officeart/2005/8/layout/chevron2"/>
    <dgm:cxn modelId="{12BB0550-91D8-479D-8FFC-70DAA68F829B}" type="presParOf" srcId="{1A39FCD1-1768-438E-BB97-715C7F94A123}" destId="{050750BA-2063-4B36-A975-45AA265FD862}" srcOrd="0" destOrd="0" presId="urn:microsoft.com/office/officeart/2005/8/layout/chevron2"/>
    <dgm:cxn modelId="{3BA9739A-BCB5-42B6-B940-D20A3F099625}" type="presParOf" srcId="{1A39FCD1-1768-438E-BB97-715C7F94A123}" destId="{DAC2EB57-A71B-4044-9090-42329293A0B7}" srcOrd="1" destOrd="0" presId="urn:microsoft.com/office/officeart/2005/8/layout/chevron2"/>
    <dgm:cxn modelId="{AF63DD5D-2666-463D-9B01-CBC03B440B01}" type="presParOf" srcId="{4C114EE0-B31E-4B8B-8415-175339344695}" destId="{53881395-FA64-4B09-8CC3-5E95116EE593}" srcOrd="3" destOrd="0" presId="urn:microsoft.com/office/officeart/2005/8/layout/chevron2"/>
    <dgm:cxn modelId="{2ACDC03C-F6BE-481E-A53C-E0E3F9178A93}" type="presParOf" srcId="{4C114EE0-B31E-4B8B-8415-175339344695}" destId="{C7B2DD93-6239-4954-9250-D14A56D9C469}" srcOrd="4" destOrd="0" presId="urn:microsoft.com/office/officeart/2005/8/layout/chevron2"/>
    <dgm:cxn modelId="{C3B7B97B-CFEA-457F-9DEB-7E9035F36E8A}" type="presParOf" srcId="{C7B2DD93-6239-4954-9250-D14A56D9C469}" destId="{9679E881-63A4-4D9C-8B95-FD3A422E7213}" srcOrd="0" destOrd="0" presId="urn:microsoft.com/office/officeart/2005/8/layout/chevron2"/>
    <dgm:cxn modelId="{00F75053-A11C-4833-9DA5-477AE251A166}" type="presParOf" srcId="{C7B2DD93-6239-4954-9250-D14A56D9C469}" destId="{BA99C997-7B70-4615-93D0-0E5EE9A6ABB4}" srcOrd="1" destOrd="0" presId="urn:microsoft.com/office/officeart/2005/8/layout/chevron2"/>
    <dgm:cxn modelId="{6AA0EF16-023D-4CA2-8FAD-A399A62EB17C}" type="presParOf" srcId="{4C114EE0-B31E-4B8B-8415-175339344695}" destId="{B2A3BAFB-A51D-45B5-BB7F-213698D4B26D}" srcOrd="5" destOrd="0" presId="urn:microsoft.com/office/officeart/2005/8/layout/chevron2"/>
    <dgm:cxn modelId="{5DD48A40-09B6-457E-BDDD-82565F9F18DF}" type="presParOf" srcId="{4C114EE0-B31E-4B8B-8415-175339344695}" destId="{766B85CE-F22D-4576-BFE9-5C09BC485248}" srcOrd="6" destOrd="0" presId="urn:microsoft.com/office/officeart/2005/8/layout/chevron2"/>
    <dgm:cxn modelId="{08608001-5DEE-4B60-9A52-152B5D94D02A}" type="presParOf" srcId="{766B85CE-F22D-4576-BFE9-5C09BC485248}" destId="{D1E183B3-3C48-41BB-8475-C767B252B623}" srcOrd="0" destOrd="0" presId="urn:microsoft.com/office/officeart/2005/8/layout/chevron2"/>
    <dgm:cxn modelId="{F0A49B43-08F2-4D93-863C-5B528A8FDD02}" type="presParOf" srcId="{766B85CE-F22D-4576-BFE9-5C09BC485248}" destId="{FC777A6C-F088-4A32-A41A-07A545C72F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CF8046-BA21-4E16-A7ED-15A77F207E1B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5C2D2620-BDDF-40DE-BB79-610E29E4ECF3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821F2B9-1E67-42C0-B8F8-273BE8E58BA6}" type="parTrans" cxnId="{2D0B5309-E1E8-4C15-BB5E-EDD63DA5224D}">
      <dgm:prSet/>
      <dgm:spPr/>
      <dgm:t>
        <a:bodyPr/>
        <a:lstStyle/>
        <a:p>
          <a:endParaRPr lang="ru-RU"/>
        </a:p>
      </dgm:t>
    </dgm:pt>
    <dgm:pt modelId="{C7A8B324-DCB1-4113-A43E-744E84CB2058}" type="sibTrans" cxnId="{2D0B5309-E1E8-4C15-BB5E-EDD63DA5224D}">
      <dgm:prSet/>
      <dgm:spPr/>
      <dgm:t>
        <a:bodyPr/>
        <a:lstStyle/>
        <a:p>
          <a:endParaRPr lang="ru-RU"/>
        </a:p>
      </dgm:t>
    </dgm:pt>
    <dgm:pt modelId="{504AB5BE-F884-49F1-9887-7AB132F3624B}">
      <dgm:prSet phldrT="[Текст]" custT="1"/>
      <dgm:spPr/>
      <dgm:t>
        <a:bodyPr/>
        <a:lstStyle/>
        <a:p>
          <a:r>
            <a:rPr kumimoji="0" lang="ru-RU" sz="1800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Сбор информации о ближайших соседях. Оформление стенгазет </a:t>
          </a:r>
          <a:endParaRPr lang="ru-RU" sz="1800" dirty="0"/>
        </a:p>
      </dgm:t>
    </dgm:pt>
    <dgm:pt modelId="{FF3D01EE-363B-4DC8-B719-F34658D70A25}" type="parTrans" cxnId="{DF306DBA-E098-4C91-869B-71DE1DFC3402}">
      <dgm:prSet/>
      <dgm:spPr/>
      <dgm:t>
        <a:bodyPr/>
        <a:lstStyle/>
        <a:p>
          <a:endParaRPr lang="ru-RU"/>
        </a:p>
      </dgm:t>
    </dgm:pt>
    <dgm:pt modelId="{6EA5BAAD-C9E0-49B8-9E22-E4278F4089DF}" type="sibTrans" cxnId="{DF306DBA-E098-4C91-869B-71DE1DFC3402}">
      <dgm:prSet/>
      <dgm:spPr/>
      <dgm:t>
        <a:bodyPr/>
        <a:lstStyle/>
        <a:p>
          <a:endParaRPr lang="ru-RU"/>
        </a:p>
      </dgm:t>
    </dgm:pt>
    <dgm:pt modelId="{4C114EE0-B31E-4B8B-8415-175339344695}" type="pres">
      <dgm:prSet presAssocID="{33CF8046-BA21-4E16-A7ED-15A77F207E1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5BEAD5-0F32-450F-8BB6-9F48CDC76E63}" type="pres">
      <dgm:prSet presAssocID="{5C2D2620-BDDF-40DE-BB79-610E29E4ECF3}" presName="composite" presStyleCnt="0"/>
      <dgm:spPr/>
    </dgm:pt>
    <dgm:pt modelId="{EA98D1A4-F06F-4ADE-B17F-6F810328E287}" type="pres">
      <dgm:prSet presAssocID="{5C2D2620-BDDF-40DE-BB79-610E29E4ECF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DDA0C-09E6-44A2-BA34-C77EECD2DEB4}" type="pres">
      <dgm:prSet presAssocID="{5C2D2620-BDDF-40DE-BB79-610E29E4ECF3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0B5309-E1E8-4C15-BB5E-EDD63DA5224D}" srcId="{33CF8046-BA21-4E16-A7ED-15A77F207E1B}" destId="{5C2D2620-BDDF-40DE-BB79-610E29E4ECF3}" srcOrd="0" destOrd="0" parTransId="{B821F2B9-1E67-42C0-B8F8-273BE8E58BA6}" sibTransId="{C7A8B324-DCB1-4113-A43E-744E84CB2058}"/>
    <dgm:cxn modelId="{0CCFEA9D-1062-4659-ADD4-31DEE1E32CC2}" type="presOf" srcId="{504AB5BE-F884-49F1-9887-7AB132F3624B}" destId="{544DDA0C-09E6-44A2-BA34-C77EECD2DEB4}" srcOrd="0" destOrd="0" presId="urn:microsoft.com/office/officeart/2005/8/layout/chevron2"/>
    <dgm:cxn modelId="{F1C25FA9-E739-4643-B4BB-616DB53CC1E0}" type="presOf" srcId="{33CF8046-BA21-4E16-A7ED-15A77F207E1B}" destId="{4C114EE0-B31E-4B8B-8415-175339344695}" srcOrd="0" destOrd="0" presId="urn:microsoft.com/office/officeart/2005/8/layout/chevron2"/>
    <dgm:cxn modelId="{DF306DBA-E098-4C91-869B-71DE1DFC3402}" srcId="{5C2D2620-BDDF-40DE-BB79-610E29E4ECF3}" destId="{504AB5BE-F884-49F1-9887-7AB132F3624B}" srcOrd="0" destOrd="0" parTransId="{FF3D01EE-363B-4DC8-B719-F34658D70A25}" sibTransId="{6EA5BAAD-C9E0-49B8-9E22-E4278F4089DF}"/>
    <dgm:cxn modelId="{2A1742A2-ABF9-475A-BF12-427C894DC588}" type="presOf" srcId="{5C2D2620-BDDF-40DE-BB79-610E29E4ECF3}" destId="{EA98D1A4-F06F-4ADE-B17F-6F810328E287}" srcOrd="0" destOrd="0" presId="urn:microsoft.com/office/officeart/2005/8/layout/chevron2"/>
    <dgm:cxn modelId="{D8771D0D-FF29-42A9-969D-BBFDA63D69A1}" type="presParOf" srcId="{4C114EE0-B31E-4B8B-8415-175339344695}" destId="{EF5BEAD5-0F32-450F-8BB6-9F48CDC76E63}" srcOrd="0" destOrd="0" presId="urn:microsoft.com/office/officeart/2005/8/layout/chevron2"/>
    <dgm:cxn modelId="{6F3F0418-2463-4FAD-9B51-0E8D868EEB6C}" type="presParOf" srcId="{EF5BEAD5-0F32-450F-8BB6-9F48CDC76E63}" destId="{EA98D1A4-F06F-4ADE-B17F-6F810328E287}" srcOrd="0" destOrd="0" presId="urn:microsoft.com/office/officeart/2005/8/layout/chevron2"/>
    <dgm:cxn modelId="{5E6859F1-92BE-4204-9305-F676884BC457}" type="presParOf" srcId="{EF5BEAD5-0F32-450F-8BB6-9F48CDC76E63}" destId="{544DDA0C-09E6-44A2-BA34-C77EECD2DEB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CF8046-BA21-4E16-A7ED-15A77F207E1B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5C2D2620-BDDF-40DE-BB79-610E29E4ECF3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821F2B9-1E67-42C0-B8F8-273BE8E58BA6}" type="parTrans" cxnId="{2D0B5309-E1E8-4C15-BB5E-EDD63DA5224D}">
      <dgm:prSet/>
      <dgm:spPr/>
      <dgm:t>
        <a:bodyPr/>
        <a:lstStyle/>
        <a:p>
          <a:endParaRPr lang="ru-RU"/>
        </a:p>
      </dgm:t>
    </dgm:pt>
    <dgm:pt modelId="{C7A8B324-DCB1-4113-A43E-744E84CB2058}" type="sibTrans" cxnId="{2D0B5309-E1E8-4C15-BB5E-EDD63DA5224D}">
      <dgm:prSet/>
      <dgm:spPr/>
      <dgm:t>
        <a:bodyPr/>
        <a:lstStyle/>
        <a:p>
          <a:endParaRPr lang="ru-RU"/>
        </a:p>
      </dgm:t>
    </dgm:pt>
    <dgm:pt modelId="{504AB5BE-F884-49F1-9887-7AB132F3624B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Рассматривание орнаментов разных народов, изготовление аппликаций по этим орнаментам, результат- «Ковёр народов мира» </a:t>
          </a:r>
          <a:endParaRPr lang="ru-RU" dirty="0"/>
        </a:p>
      </dgm:t>
    </dgm:pt>
    <dgm:pt modelId="{FF3D01EE-363B-4DC8-B719-F34658D70A25}" type="parTrans" cxnId="{DF306DBA-E098-4C91-869B-71DE1DFC3402}">
      <dgm:prSet/>
      <dgm:spPr/>
      <dgm:t>
        <a:bodyPr/>
        <a:lstStyle/>
        <a:p>
          <a:endParaRPr lang="ru-RU"/>
        </a:p>
      </dgm:t>
    </dgm:pt>
    <dgm:pt modelId="{6EA5BAAD-C9E0-49B8-9E22-E4278F4089DF}" type="sibTrans" cxnId="{DF306DBA-E098-4C91-869B-71DE1DFC3402}">
      <dgm:prSet/>
      <dgm:spPr/>
      <dgm:t>
        <a:bodyPr/>
        <a:lstStyle/>
        <a:p>
          <a:endParaRPr lang="ru-RU"/>
        </a:p>
      </dgm:t>
    </dgm:pt>
    <dgm:pt modelId="{4C114EE0-B31E-4B8B-8415-175339344695}" type="pres">
      <dgm:prSet presAssocID="{33CF8046-BA21-4E16-A7ED-15A77F207E1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5BEAD5-0F32-450F-8BB6-9F48CDC76E63}" type="pres">
      <dgm:prSet presAssocID="{5C2D2620-BDDF-40DE-BB79-610E29E4ECF3}" presName="composite" presStyleCnt="0"/>
      <dgm:spPr/>
    </dgm:pt>
    <dgm:pt modelId="{EA98D1A4-F06F-4ADE-B17F-6F810328E287}" type="pres">
      <dgm:prSet presAssocID="{5C2D2620-BDDF-40DE-BB79-610E29E4ECF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DDA0C-09E6-44A2-BA34-C77EECD2DEB4}" type="pres">
      <dgm:prSet presAssocID="{5C2D2620-BDDF-40DE-BB79-610E29E4ECF3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0B5309-E1E8-4C15-BB5E-EDD63DA5224D}" srcId="{33CF8046-BA21-4E16-A7ED-15A77F207E1B}" destId="{5C2D2620-BDDF-40DE-BB79-610E29E4ECF3}" srcOrd="0" destOrd="0" parTransId="{B821F2B9-1E67-42C0-B8F8-273BE8E58BA6}" sibTransId="{C7A8B324-DCB1-4113-A43E-744E84CB2058}"/>
    <dgm:cxn modelId="{B1BE86CB-DD45-4970-9DA6-B9BC4708C082}" type="presOf" srcId="{33CF8046-BA21-4E16-A7ED-15A77F207E1B}" destId="{4C114EE0-B31E-4B8B-8415-175339344695}" srcOrd="0" destOrd="0" presId="urn:microsoft.com/office/officeart/2005/8/layout/chevron2"/>
    <dgm:cxn modelId="{68B57CC6-2235-4864-83ED-843740D072D1}" type="presOf" srcId="{5C2D2620-BDDF-40DE-BB79-610E29E4ECF3}" destId="{EA98D1A4-F06F-4ADE-B17F-6F810328E287}" srcOrd="0" destOrd="0" presId="urn:microsoft.com/office/officeart/2005/8/layout/chevron2"/>
    <dgm:cxn modelId="{DF306DBA-E098-4C91-869B-71DE1DFC3402}" srcId="{5C2D2620-BDDF-40DE-BB79-610E29E4ECF3}" destId="{504AB5BE-F884-49F1-9887-7AB132F3624B}" srcOrd="0" destOrd="0" parTransId="{FF3D01EE-363B-4DC8-B719-F34658D70A25}" sibTransId="{6EA5BAAD-C9E0-49B8-9E22-E4278F4089DF}"/>
    <dgm:cxn modelId="{C703FD04-7AB0-4D6F-9B47-0CA1A1D3C951}" type="presOf" srcId="{504AB5BE-F884-49F1-9887-7AB132F3624B}" destId="{544DDA0C-09E6-44A2-BA34-C77EECD2DEB4}" srcOrd="0" destOrd="0" presId="urn:microsoft.com/office/officeart/2005/8/layout/chevron2"/>
    <dgm:cxn modelId="{B3023322-9515-404E-B48A-6705E36476F8}" type="presParOf" srcId="{4C114EE0-B31E-4B8B-8415-175339344695}" destId="{EF5BEAD5-0F32-450F-8BB6-9F48CDC76E63}" srcOrd="0" destOrd="0" presId="urn:microsoft.com/office/officeart/2005/8/layout/chevron2"/>
    <dgm:cxn modelId="{416EAC63-398A-435D-A87C-D6B7AC6DB9B0}" type="presParOf" srcId="{EF5BEAD5-0F32-450F-8BB6-9F48CDC76E63}" destId="{EA98D1A4-F06F-4ADE-B17F-6F810328E287}" srcOrd="0" destOrd="0" presId="urn:microsoft.com/office/officeart/2005/8/layout/chevron2"/>
    <dgm:cxn modelId="{F84BF193-A8FF-40DC-A3EF-E6025F0B2880}" type="presParOf" srcId="{EF5BEAD5-0F32-450F-8BB6-9F48CDC76E63}" destId="{544DDA0C-09E6-44A2-BA34-C77EECD2DEB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CF8046-BA21-4E16-A7ED-15A77F207E1B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5C2D2620-BDDF-40DE-BB79-610E29E4ECF3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821F2B9-1E67-42C0-B8F8-273BE8E58BA6}" type="parTrans" cxnId="{2D0B5309-E1E8-4C15-BB5E-EDD63DA5224D}">
      <dgm:prSet/>
      <dgm:spPr/>
      <dgm:t>
        <a:bodyPr/>
        <a:lstStyle/>
        <a:p>
          <a:endParaRPr lang="ru-RU"/>
        </a:p>
      </dgm:t>
    </dgm:pt>
    <dgm:pt modelId="{C7A8B324-DCB1-4113-A43E-744E84CB2058}" type="sibTrans" cxnId="{2D0B5309-E1E8-4C15-BB5E-EDD63DA5224D}">
      <dgm:prSet/>
      <dgm:spPr/>
      <dgm:t>
        <a:bodyPr/>
        <a:lstStyle/>
        <a:p>
          <a:endParaRPr lang="ru-RU"/>
        </a:p>
      </dgm:t>
    </dgm:pt>
    <dgm:pt modelId="{504AB5BE-F884-49F1-9887-7AB132F3624B}">
      <dgm:prSet phldrT="[Текст]" custT="1"/>
      <dgm:spPr/>
      <dgm:t>
        <a:bodyPr/>
        <a:lstStyle/>
        <a:p>
          <a:r>
            <a:rPr kumimoji="0" lang="ru-RU" sz="1800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Создание творческих групп для изготовления кукол в национальных костюмах </a:t>
          </a:r>
          <a:endParaRPr lang="ru-RU" sz="1800" dirty="0"/>
        </a:p>
      </dgm:t>
    </dgm:pt>
    <dgm:pt modelId="{FF3D01EE-363B-4DC8-B719-F34658D70A25}" type="parTrans" cxnId="{DF306DBA-E098-4C91-869B-71DE1DFC3402}">
      <dgm:prSet/>
      <dgm:spPr/>
      <dgm:t>
        <a:bodyPr/>
        <a:lstStyle/>
        <a:p>
          <a:endParaRPr lang="ru-RU"/>
        </a:p>
      </dgm:t>
    </dgm:pt>
    <dgm:pt modelId="{6EA5BAAD-C9E0-49B8-9E22-E4278F4089DF}" type="sibTrans" cxnId="{DF306DBA-E098-4C91-869B-71DE1DFC3402}">
      <dgm:prSet/>
      <dgm:spPr/>
      <dgm:t>
        <a:bodyPr/>
        <a:lstStyle/>
        <a:p>
          <a:endParaRPr lang="ru-RU"/>
        </a:p>
      </dgm:t>
    </dgm:pt>
    <dgm:pt modelId="{4C114EE0-B31E-4B8B-8415-175339344695}" type="pres">
      <dgm:prSet presAssocID="{33CF8046-BA21-4E16-A7ED-15A77F207E1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5BEAD5-0F32-450F-8BB6-9F48CDC76E63}" type="pres">
      <dgm:prSet presAssocID="{5C2D2620-BDDF-40DE-BB79-610E29E4ECF3}" presName="composite" presStyleCnt="0"/>
      <dgm:spPr/>
    </dgm:pt>
    <dgm:pt modelId="{EA98D1A4-F06F-4ADE-B17F-6F810328E287}" type="pres">
      <dgm:prSet presAssocID="{5C2D2620-BDDF-40DE-BB79-610E29E4ECF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DDA0C-09E6-44A2-BA34-C77EECD2DEB4}" type="pres">
      <dgm:prSet presAssocID="{5C2D2620-BDDF-40DE-BB79-610E29E4ECF3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4972D0-229E-4A32-86AA-3529BBBCF9BD}" type="presOf" srcId="{504AB5BE-F884-49F1-9887-7AB132F3624B}" destId="{544DDA0C-09E6-44A2-BA34-C77EECD2DEB4}" srcOrd="0" destOrd="0" presId="urn:microsoft.com/office/officeart/2005/8/layout/chevron2"/>
    <dgm:cxn modelId="{799DF603-D4E2-49BE-AB44-545262D73C6C}" type="presOf" srcId="{33CF8046-BA21-4E16-A7ED-15A77F207E1B}" destId="{4C114EE0-B31E-4B8B-8415-175339344695}" srcOrd="0" destOrd="0" presId="urn:microsoft.com/office/officeart/2005/8/layout/chevron2"/>
    <dgm:cxn modelId="{2D0B5309-E1E8-4C15-BB5E-EDD63DA5224D}" srcId="{33CF8046-BA21-4E16-A7ED-15A77F207E1B}" destId="{5C2D2620-BDDF-40DE-BB79-610E29E4ECF3}" srcOrd="0" destOrd="0" parTransId="{B821F2B9-1E67-42C0-B8F8-273BE8E58BA6}" sibTransId="{C7A8B324-DCB1-4113-A43E-744E84CB2058}"/>
    <dgm:cxn modelId="{9C75AD29-9250-4E99-B1F8-DD97188340EA}" type="presOf" srcId="{5C2D2620-BDDF-40DE-BB79-610E29E4ECF3}" destId="{EA98D1A4-F06F-4ADE-B17F-6F810328E287}" srcOrd="0" destOrd="0" presId="urn:microsoft.com/office/officeart/2005/8/layout/chevron2"/>
    <dgm:cxn modelId="{DF306DBA-E098-4C91-869B-71DE1DFC3402}" srcId="{5C2D2620-BDDF-40DE-BB79-610E29E4ECF3}" destId="{504AB5BE-F884-49F1-9887-7AB132F3624B}" srcOrd="0" destOrd="0" parTransId="{FF3D01EE-363B-4DC8-B719-F34658D70A25}" sibTransId="{6EA5BAAD-C9E0-49B8-9E22-E4278F4089DF}"/>
    <dgm:cxn modelId="{241C246A-BBDB-42BA-9DFA-22C19DACECDB}" type="presParOf" srcId="{4C114EE0-B31E-4B8B-8415-175339344695}" destId="{EF5BEAD5-0F32-450F-8BB6-9F48CDC76E63}" srcOrd="0" destOrd="0" presId="urn:microsoft.com/office/officeart/2005/8/layout/chevron2"/>
    <dgm:cxn modelId="{BB2689DD-ED72-4C9F-B364-087A686D3489}" type="presParOf" srcId="{EF5BEAD5-0F32-450F-8BB6-9F48CDC76E63}" destId="{EA98D1A4-F06F-4ADE-B17F-6F810328E287}" srcOrd="0" destOrd="0" presId="urn:microsoft.com/office/officeart/2005/8/layout/chevron2"/>
    <dgm:cxn modelId="{EB9B07E1-D07E-4B2D-8E05-03C412EB5DDF}" type="presParOf" srcId="{EF5BEAD5-0F32-450F-8BB6-9F48CDC76E63}" destId="{544DDA0C-09E6-44A2-BA34-C77EECD2DEB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CF8046-BA21-4E16-A7ED-15A77F207E1B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5C2D2620-BDDF-40DE-BB79-610E29E4ECF3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B821F2B9-1E67-42C0-B8F8-273BE8E58BA6}" type="parTrans" cxnId="{2D0B5309-E1E8-4C15-BB5E-EDD63DA5224D}">
      <dgm:prSet/>
      <dgm:spPr/>
      <dgm:t>
        <a:bodyPr/>
        <a:lstStyle/>
        <a:p>
          <a:endParaRPr lang="ru-RU"/>
        </a:p>
      </dgm:t>
    </dgm:pt>
    <dgm:pt modelId="{C7A8B324-DCB1-4113-A43E-744E84CB2058}" type="sibTrans" cxnId="{2D0B5309-E1E8-4C15-BB5E-EDD63DA5224D}">
      <dgm:prSet/>
      <dgm:spPr/>
      <dgm:t>
        <a:bodyPr/>
        <a:lstStyle/>
        <a:p>
          <a:endParaRPr lang="ru-RU"/>
        </a:p>
      </dgm:t>
    </dgm:pt>
    <dgm:pt modelId="{504AB5BE-F884-49F1-9887-7AB132F3624B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Создание и презентация панно «Хоровод дружбы»</a:t>
          </a:r>
          <a:endParaRPr lang="ru-RU" sz="1800" dirty="0"/>
        </a:p>
      </dgm:t>
    </dgm:pt>
    <dgm:pt modelId="{FF3D01EE-363B-4DC8-B719-F34658D70A25}" type="parTrans" cxnId="{DF306DBA-E098-4C91-869B-71DE1DFC3402}">
      <dgm:prSet/>
      <dgm:spPr/>
      <dgm:t>
        <a:bodyPr/>
        <a:lstStyle/>
        <a:p>
          <a:endParaRPr lang="ru-RU"/>
        </a:p>
      </dgm:t>
    </dgm:pt>
    <dgm:pt modelId="{6EA5BAAD-C9E0-49B8-9E22-E4278F4089DF}" type="sibTrans" cxnId="{DF306DBA-E098-4C91-869B-71DE1DFC3402}">
      <dgm:prSet/>
      <dgm:spPr/>
      <dgm:t>
        <a:bodyPr/>
        <a:lstStyle/>
        <a:p>
          <a:endParaRPr lang="ru-RU"/>
        </a:p>
      </dgm:t>
    </dgm:pt>
    <dgm:pt modelId="{4C114EE0-B31E-4B8B-8415-175339344695}" type="pres">
      <dgm:prSet presAssocID="{33CF8046-BA21-4E16-A7ED-15A77F207E1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5BEAD5-0F32-450F-8BB6-9F48CDC76E63}" type="pres">
      <dgm:prSet presAssocID="{5C2D2620-BDDF-40DE-BB79-610E29E4ECF3}" presName="composite" presStyleCnt="0"/>
      <dgm:spPr/>
    </dgm:pt>
    <dgm:pt modelId="{EA98D1A4-F06F-4ADE-B17F-6F810328E287}" type="pres">
      <dgm:prSet presAssocID="{5C2D2620-BDDF-40DE-BB79-610E29E4ECF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DDA0C-09E6-44A2-BA34-C77EECD2DEB4}" type="pres">
      <dgm:prSet presAssocID="{5C2D2620-BDDF-40DE-BB79-610E29E4ECF3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0B5309-E1E8-4C15-BB5E-EDD63DA5224D}" srcId="{33CF8046-BA21-4E16-A7ED-15A77F207E1B}" destId="{5C2D2620-BDDF-40DE-BB79-610E29E4ECF3}" srcOrd="0" destOrd="0" parTransId="{B821F2B9-1E67-42C0-B8F8-273BE8E58BA6}" sibTransId="{C7A8B324-DCB1-4113-A43E-744E84CB2058}"/>
    <dgm:cxn modelId="{02269CB3-7F1D-44A5-AF9C-EBF8396CB0E6}" type="presOf" srcId="{33CF8046-BA21-4E16-A7ED-15A77F207E1B}" destId="{4C114EE0-B31E-4B8B-8415-175339344695}" srcOrd="0" destOrd="0" presId="urn:microsoft.com/office/officeart/2005/8/layout/chevron2"/>
    <dgm:cxn modelId="{C29D1DF2-1201-46AC-A599-94242CD7FF99}" type="presOf" srcId="{504AB5BE-F884-49F1-9887-7AB132F3624B}" destId="{544DDA0C-09E6-44A2-BA34-C77EECD2DEB4}" srcOrd="0" destOrd="0" presId="urn:microsoft.com/office/officeart/2005/8/layout/chevron2"/>
    <dgm:cxn modelId="{45127AC9-7329-4FC1-B6A0-DABCD442928F}" type="presOf" srcId="{5C2D2620-BDDF-40DE-BB79-610E29E4ECF3}" destId="{EA98D1A4-F06F-4ADE-B17F-6F810328E287}" srcOrd="0" destOrd="0" presId="urn:microsoft.com/office/officeart/2005/8/layout/chevron2"/>
    <dgm:cxn modelId="{DF306DBA-E098-4C91-869B-71DE1DFC3402}" srcId="{5C2D2620-BDDF-40DE-BB79-610E29E4ECF3}" destId="{504AB5BE-F884-49F1-9887-7AB132F3624B}" srcOrd="0" destOrd="0" parTransId="{FF3D01EE-363B-4DC8-B719-F34658D70A25}" sibTransId="{6EA5BAAD-C9E0-49B8-9E22-E4278F4089DF}"/>
    <dgm:cxn modelId="{77FA2396-2940-4F04-918D-817BA68F3CEA}" type="presParOf" srcId="{4C114EE0-B31E-4B8B-8415-175339344695}" destId="{EF5BEAD5-0F32-450F-8BB6-9F48CDC76E63}" srcOrd="0" destOrd="0" presId="urn:microsoft.com/office/officeart/2005/8/layout/chevron2"/>
    <dgm:cxn modelId="{975228C4-7371-4652-BE4E-A3EF4E0AF036}" type="presParOf" srcId="{EF5BEAD5-0F32-450F-8BB6-9F48CDC76E63}" destId="{EA98D1A4-F06F-4ADE-B17F-6F810328E287}" srcOrd="0" destOrd="0" presId="urn:microsoft.com/office/officeart/2005/8/layout/chevron2"/>
    <dgm:cxn modelId="{9B8B48C9-F5E0-4B83-BCAB-658AC65AB432}" type="presParOf" srcId="{EF5BEAD5-0F32-450F-8BB6-9F48CDC76E63}" destId="{544DDA0C-09E6-44A2-BA34-C77EECD2DEB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9EEC6F-2F5E-4D81-98F1-642D7F467DBC}">
      <dsp:nvSpPr>
        <dsp:cNvPr id="0" name=""/>
        <dsp:cNvSpPr/>
      </dsp:nvSpPr>
      <dsp:spPr>
        <a:xfrm>
          <a:off x="29" y="136832"/>
          <a:ext cx="2848570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Ученик </a:t>
          </a:r>
          <a:endParaRPr lang="ru-RU" sz="1500" kern="1200" dirty="0">
            <a:latin typeface="Arial" pitchFamily="34" charset="0"/>
            <a:cs typeface="Arial" pitchFamily="34" charset="0"/>
          </a:endParaRPr>
        </a:p>
      </dsp:txBody>
      <dsp:txXfrm>
        <a:off x="29" y="136832"/>
        <a:ext cx="2848570" cy="432000"/>
      </dsp:txXfrm>
    </dsp:sp>
    <dsp:sp modelId="{849607B6-19D8-43B6-B0B3-2F01A5A01966}">
      <dsp:nvSpPr>
        <dsp:cNvPr id="0" name=""/>
        <dsp:cNvSpPr/>
      </dsp:nvSpPr>
      <dsp:spPr>
        <a:xfrm>
          <a:off x="29" y="568832"/>
          <a:ext cx="2848570" cy="33583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i="0" kern="1200" dirty="0" smtClean="0">
              <a:latin typeface="Arial" pitchFamily="34" charset="0"/>
              <a:cs typeface="Arial" pitchFamily="34" charset="0"/>
            </a:rPr>
            <a:t>Определяет цель деятельности</a:t>
          </a:r>
          <a:endParaRPr lang="ru-RU" sz="1500" i="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i="0" kern="1200" dirty="0" smtClean="0">
              <a:latin typeface="Arial" pitchFamily="34" charset="0"/>
              <a:cs typeface="Arial" pitchFamily="34" charset="0"/>
            </a:rPr>
            <a:t>Открывает новые знания или способы деятельности</a:t>
          </a:r>
          <a:endParaRPr lang="ru-RU" sz="1500" i="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i="0" kern="1200" dirty="0" smtClean="0">
              <a:latin typeface="Arial" pitchFamily="34" charset="0"/>
              <a:cs typeface="Arial" pitchFamily="34" charset="0"/>
            </a:rPr>
            <a:t>Экспериментирует</a:t>
          </a:r>
          <a:endParaRPr lang="ru-RU" sz="1500" i="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i="0" kern="1200" dirty="0" smtClean="0">
              <a:latin typeface="Arial" pitchFamily="34" charset="0"/>
              <a:cs typeface="Arial" pitchFamily="34" charset="0"/>
            </a:rPr>
            <a:t>Выбирает пути решения </a:t>
          </a:r>
          <a:endParaRPr lang="ru-RU" sz="1500" i="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i="0" kern="1200" dirty="0" smtClean="0">
              <a:latin typeface="Arial" pitchFamily="34" charset="0"/>
              <a:cs typeface="Arial" pitchFamily="34" charset="0"/>
            </a:rPr>
            <a:t>Активен</a:t>
          </a:r>
          <a:endParaRPr lang="ru-RU" sz="1500" i="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i="0" kern="1200" dirty="0" smtClean="0">
              <a:latin typeface="Arial" pitchFamily="34" charset="0"/>
              <a:cs typeface="Arial" pitchFamily="34" charset="0"/>
            </a:rPr>
            <a:t>Субъект деятельности</a:t>
          </a:r>
          <a:endParaRPr lang="ru-RU" sz="1500" i="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i="0" kern="1200" dirty="0" smtClean="0">
              <a:latin typeface="Arial" pitchFamily="34" charset="0"/>
              <a:cs typeface="Arial" pitchFamily="34" charset="0"/>
            </a:rPr>
            <a:t>Несёт ответственность за свою деятельность</a:t>
          </a:r>
          <a:endParaRPr lang="ru-RU" sz="1500" i="0" kern="1200" dirty="0">
            <a:latin typeface="Arial" pitchFamily="34" charset="0"/>
            <a:cs typeface="Arial" pitchFamily="34" charset="0"/>
          </a:endParaRPr>
        </a:p>
      </dsp:txBody>
      <dsp:txXfrm>
        <a:off x="29" y="568832"/>
        <a:ext cx="2848570" cy="3358335"/>
      </dsp:txXfrm>
    </dsp:sp>
    <dsp:sp modelId="{2A29DD6D-9326-4813-9C1D-1F336787DCAA}">
      <dsp:nvSpPr>
        <dsp:cNvPr id="0" name=""/>
        <dsp:cNvSpPr/>
      </dsp:nvSpPr>
      <dsp:spPr>
        <a:xfrm>
          <a:off x="3247399" y="136832"/>
          <a:ext cx="2848570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itchFamily="34" charset="0"/>
              <a:cs typeface="Arial" pitchFamily="34" charset="0"/>
            </a:rPr>
            <a:t>Учитель</a:t>
          </a:r>
          <a:endParaRPr lang="ru-RU" sz="1500" kern="1200" dirty="0">
            <a:latin typeface="Arial" pitchFamily="34" charset="0"/>
            <a:cs typeface="Arial" pitchFamily="34" charset="0"/>
          </a:endParaRPr>
        </a:p>
      </dsp:txBody>
      <dsp:txXfrm>
        <a:off x="3247399" y="136832"/>
        <a:ext cx="2848570" cy="432000"/>
      </dsp:txXfrm>
    </dsp:sp>
    <dsp:sp modelId="{6A66DDAB-F310-4733-A067-4F7FB439E23D}">
      <dsp:nvSpPr>
        <dsp:cNvPr id="0" name=""/>
        <dsp:cNvSpPr/>
      </dsp:nvSpPr>
      <dsp:spPr>
        <a:xfrm>
          <a:off x="3247399" y="568832"/>
          <a:ext cx="2848570" cy="33583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i="0" kern="1200" dirty="0" smtClean="0">
              <a:latin typeface="Arial" pitchFamily="34" charset="0"/>
              <a:cs typeface="Arial" pitchFamily="34" charset="0"/>
            </a:rPr>
            <a:t>Помогает определить цель деятельности</a:t>
          </a:r>
          <a:endParaRPr lang="ru-RU" sz="1500" i="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i="0" kern="1200" dirty="0" smtClean="0">
              <a:latin typeface="Arial" pitchFamily="34" charset="0"/>
              <a:cs typeface="Arial" pitchFamily="34" charset="0"/>
            </a:rPr>
            <a:t>Рекомендует источники получения информации</a:t>
          </a:r>
          <a:endParaRPr lang="ru-RU" sz="1500" i="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i="0" kern="1200" dirty="0" smtClean="0">
              <a:latin typeface="Arial" pitchFamily="34" charset="0"/>
              <a:cs typeface="Arial" pitchFamily="34" charset="0"/>
            </a:rPr>
            <a:t>Предлагает возможные формы работы</a:t>
          </a:r>
          <a:endParaRPr lang="ru-RU" sz="1500" i="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i="0" kern="1200" dirty="0" smtClean="0">
              <a:latin typeface="Arial" pitchFamily="34" charset="0"/>
              <a:cs typeface="Arial" pitchFamily="34" charset="0"/>
            </a:rPr>
            <a:t>Содействует прогнозированию результатов</a:t>
          </a:r>
          <a:endParaRPr lang="ru-RU" sz="1500" i="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i="0" kern="1200" dirty="0" smtClean="0">
              <a:latin typeface="Arial" pitchFamily="34" charset="0"/>
              <a:cs typeface="Arial" pitchFamily="34" charset="0"/>
            </a:rPr>
            <a:t>Создает условия для активности школьника</a:t>
          </a:r>
          <a:endParaRPr lang="ru-RU" sz="1500" i="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i="0" kern="1200" dirty="0" smtClean="0">
              <a:latin typeface="Arial" pitchFamily="34" charset="0"/>
              <a:cs typeface="Arial" pitchFamily="34" charset="0"/>
            </a:rPr>
            <a:t>Партнёр ученика</a:t>
          </a:r>
          <a:endParaRPr lang="ru-RU" sz="1500" i="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i="0" kern="1200" dirty="0" smtClean="0">
              <a:latin typeface="Arial" pitchFamily="34" charset="0"/>
              <a:cs typeface="Arial" pitchFamily="34" charset="0"/>
            </a:rPr>
            <a:t>Помогает оценить полученный результат, выявить недостатки</a:t>
          </a:r>
          <a:endParaRPr lang="ru-RU" sz="1500" i="0" kern="1200" dirty="0">
            <a:latin typeface="Arial" pitchFamily="34" charset="0"/>
            <a:cs typeface="Arial" pitchFamily="34" charset="0"/>
          </a:endParaRPr>
        </a:p>
      </dsp:txBody>
      <dsp:txXfrm>
        <a:off x="3247399" y="568832"/>
        <a:ext cx="2848570" cy="33583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9EEC6F-2F5E-4D81-98F1-642D7F467DBC}">
      <dsp:nvSpPr>
        <dsp:cNvPr id="0" name=""/>
        <dsp:cNvSpPr/>
      </dsp:nvSpPr>
      <dsp:spPr>
        <a:xfrm>
          <a:off x="25" y="23899"/>
          <a:ext cx="2473147" cy="97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По количеству участников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25" y="23899"/>
        <a:ext cx="2473147" cy="979200"/>
      </dsp:txXfrm>
    </dsp:sp>
    <dsp:sp modelId="{849607B6-19D8-43B6-B0B3-2F01A5A01966}">
      <dsp:nvSpPr>
        <dsp:cNvPr id="0" name=""/>
        <dsp:cNvSpPr/>
      </dsp:nvSpPr>
      <dsp:spPr>
        <a:xfrm>
          <a:off x="25" y="1003100"/>
          <a:ext cx="2473147" cy="14932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/>
              <a:ea typeface="Times New Roman"/>
              <a:cs typeface="Times New Roman"/>
            </a:rPr>
            <a:t>парный</a:t>
          </a:r>
          <a:endParaRPr lang="ru-RU" sz="1600" i="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/>
              <a:ea typeface="Times New Roman"/>
              <a:cs typeface="Times New Roman"/>
            </a:rPr>
            <a:t>индивидуальный</a:t>
          </a:r>
          <a:endParaRPr lang="ru-RU" sz="1600" i="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/>
              <a:ea typeface="Times New Roman"/>
              <a:cs typeface="Times New Roman"/>
            </a:rPr>
            <a:t>групповой</a:t>
          </a:r>
          <a:endParaRPr lang="ru-RU" sz="1600" i="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0" kern="1200" dirty="0" smtClean="0">
              <a:latin typeface="Arial" pitchFamily="34" charset="0"/>
              <a:cs typeface="Arial" pitchFamily="34" charset="0"/>
            </a:rPr>
            <a:t>совместный (родители и дети)</a:t>
          </a:r>
          <a:endParaRPr lang="ru-RU" sz="1600" i="0" kern="1200" dirty="0">
            <a:latin typeface="Arial" pitchFamily="34" charset="0"/>
            <a:cs typeface="Arial" pitchFamily="34" charset="0"/>
          </a:endParaRPr>
        </a:p>
      </dsp:txBody>
      <dsp:txXfrm>
        <a:off x="25" y="1003100"/>
        <a:ext cx="2473147" cy="1493279"/>
      </dsp:txXfrm>
    </dsp:sp>
    <dsp:sp modelId="{2A29DD6D-9326-4813-9C1D-1F336787DCAA}">
      <dsp:nvSpPr>
        <dsp:cNvPr id="0" name=""/>
        <dsp:cNvSpPr/>
      </dsp:nvSpPr>
      <dsp:spPr>
        <a:xfrm>
          <a:off x="2819414" y="23899"/>
          <a:ext cx="2473147" cy="97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По продолжительности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2819414" y="23899"/>
        <a:ext cx="2473147" cy="979200"/>
      </dsp:txXfrm>
    </dsp:sp>
    <dsp:sp modelId="{6A66DDAB-F310-4733-A067-4F7FB439E23D}">
      <dsp:nvSpPr>
        <dsp:cNvPr id="0" name=""/>
        <dsp:cNvSpPr/>
      </dsp:nvSpPr>
      <dsp:spPr>
        <a:xfrm>
          <a:off x="2819414" y="1003100"/>
          <a:ext cx="2473147" cy="14932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/>
              <a:ea typeface="Times New Roman"/>
              <a:cs typeface="Times New Roman"/>
            </a:rPr>
            <a:t>краткосрочный</a:t>
          </a:r>
          <a:endParaRPr lang="ru-RU" sz="1600" i="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/>
              <a:ea typeface="Times New Roman"/>
              <a:cs typeface="Times New Roman"/>
            </a:rPr>
            <a:t>среднесрочный</a:t>
          </a:r>
          <a:endParaRPr lang="ru-RU" sz="1600" i="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/>
              <a:ea typeface="Times New Roman"/>
              <a:cs typeface="Times New Roman"/>
            </a:rPr>
            <a:t>долгосрочный</a:t>
          </a:r>
          <a:endParaRPr lang="ru-RU" sz="1600" i="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/>
              <a:ea typeface="Times New Roman"/>
              <a:cs typeface="Times New Roman"/>
            </a:rPr>
            <a:t>мини-проект</a:t>
          </a:r>
          <a:endParaRPr lang="ru-RU" sz="1600" i="0" kern="1200" dirty="0">
            <a:latin typeface="Arial" pitchFamily="34" charset="0"/>
            <a:cs typeface="Arial" pitchFamily="34" charset="0"/>
          </a:endParaRPr>
        </a:p>
      </dsp:txBody>
      <dsp:txXfrm>
        <a:off x="2819414" y="1003100"/>
        <a:ext cx="2473147" cy="149327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9EEC6F-2F5E-4D81-98F1-642D7F467DBC}">
      <dsp:nvSpPr>
        <dsp:cNvPr id="0" name=""/>
        <dsp:cNvSpPr/>
      </dsp:nvSpPr>
      <dsp:spPr>
        <a:xfrm>
          <a:off x="25" y="6079"/>
          <a:ext cx="2473147" cy="89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По типу деятельности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25" y="6079"/>
        <a:ext cx="2473147" cy="892800"/>
      </dsp:txXfrm>
    </dsp:sp>
    <dsp:sp modelId="{849607B6-19D8-43B6-B0B3-2F01A5A01966}">
      <dsp:nvSpPr>
        <dsp:cNvPr id="0" name=""/>
        <dsp:cNvSpPr/>
      </dsp:nvSpPr>
      <dsp:spPr>
        <a:xfrm>
          <a:off x="25" y="972371"/>
          <a:ext cx="2473147" cy="14698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/>
              <a:ea typeface="Times New Roman"/>
              <a:cs typeface="Times New Roman"/>
            </a:rPr>
            <a:t>творческий</a:t>
          </a:r>
          <a:endParaRPr lang="ru-RU" sz="1600" i="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/>
              <a:ea typeface="Times New Roman"/>
              <a:cs typeface="Times New Roman"/>
            </a:rPr>
            <a:t>исследовательский</a:t>
          </a:r>
          <a:endParaRPr lang="ru-RU" sz="1600" i="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>
              <a:latin typeface="Arial"/>
              <a:ea typeface="Times New Roman"/>
              <a:cs typeface="Times New Roman"/>
            </a:rPr>
            <a:t>ролево-игровой</a:t>
          </a:r>
          <a:endParaRPr lang="ru-RU" sz="1600" i="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/>
              <a:ea typeface="Times New Roman"/>
              <a:cs typeface="Times New Roman"/>
            </a:rPr>
            <a:t>практико-ориентированный</a:t>
          </a:r>
          <a:endParaRPr lang="ru-RU" sz="1600" i="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/>
              <a:ea typeface="Times New Roman"/>
              <a:cs typeface="Times New Roman"/>
            </a:rPr>
            <a:t>информационный</a:t>
          </a:r>
          <a:endParaRPr lang="ru-RU" sz="1600" i="0" kern="1200" dirty="0">
            <a:latin typeface="Arial" pitchFamily="34" charset="0"/>
            <a:cs typeface="Arial" pitchFamily="34" charset="0"/>
          </a:endParaRPr>
        </a:p>
      </dsp:txBody>
      <dsp:txXfrm>
        <a:off x="25" y="972371"/>
        <a:ext cx="2473147" cy="1469821"/>
      </dsp:txXfrm>
    </dsp:sp>
    <dsp:sp modelId="{2A29DD6D-9326-4813-9C1D-1F336787DCAA}">
      <dsp:nvSpPr>
        <dsp:cNvPr id="0" name=""/>
        <dsp:cNvSpPr/>
      </dsp:nvSpPr>
      <dsp:spPr>
        <a:xfrm>
          <a:off x="2819414" y="6079"/>
          <a:ext cx="2473147" cy="89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По количеству предметов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2819414" y="6079"/>
        <a:ext cx="2473147" cy="892800"/>
      </dsp:txXfrm>
    </dsp:sp>
    <dsp:sp modelId="{6A66DDAB-F310-4733-A067-4F7FB439E23D}">
      <dsp:nvSpPr>
        <dsp:cNvPr id="0" name=""/>
        <dsp:cNvSpPr/>
      </dsp:nvSpPr>
      <dsp:spPr>
        <a:xfrm>
          <a:off x="2819414" y="972371"/>
          <a:ext cx="2473147" cy="14698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0" kern="1200" dirty="0" smtClean="0">
              <a:latin typeface="Arial" pitchFamily="34" charset="0"/>
              <a:cs typeface="Arial" pitchFamily="34" charset="0"/>
            </a:rPr>
            <a:t>помогает определить цель</a:t>
          </a:r>
          <a:endParaRPr lang="ru-RU" sz="1600" i="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>
              <a:latin typeface="Arial"/>
              <a:ea typeface="Times New Roman"/>
              <a:cs typeface="Times New Roman"/>
            </a:rPr>
            <a:t>монопроект</a:t>
          </a:r>
          <a:endParaRPr lang="ru-RU" sz="1600" i="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Arial"/>
              <a:ea typeface="Times New Roman"/>
              <a:cs typeface="Times New Roman"/>
            </a:rPr>
            <a:t>межпредметный</a:t>
          </a:r>
          <a:endParaRPr lang="ru-RU" sz="1600" i="0" kern="1200" dirty="0">
            <a:latin typeface="Arial" pitchFamily="34" charset="0"/>
            <a:cs typeface="Arial" pitchFamily="34" charset="0"/>
          </a:endParaRPr>
        </a:p>
      </dsp:txBody>
      <dsp:txXfrm>
        <a:off x="2819414" y="972371"/>
        <a:ext cx="2473147" cy="146982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98D1A4-F06F-4ADE-B17F-6F810328E287}">
      <dsp:nvSpPr>
        <dsp:cNvPr id="0" name=""/>
        <dsp:cNvSpPr/>
      </dsp:nvSpPr>
      <dsp:spPr>
        <a:xfrm rot="5400000">
          <a:off x="-204792" y="206847"/>
          <a:ext cx="1365281" cy="95569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1</a:t>
          </a:r>
          <a:endParaRPr lang="ru-RU" sz="2700" kern="1200" dirty="0"/>
        </a:p>
      </dsp:txBody>
      <dsp:txXfrm rot="5400000">
        <a:off x="-204792" y="206847"/>
        <a:ext cx="1365281" cy="955697"/>
      </dsp:txXfrm>
    </dsp:sp>
    <dsp:sp modelId="{544DDA0C-09E6-44A2-BA34-C77EECD2DEB4}">
      <dsp:nvSpPr>
        <dsp:cNvPr id="0" name=""/>
        <dsp:cNvSpPr/>
      </dsp:nvSpPr>
      <dsp:spPr>
        <a:xfrm rot="5400000">
          <a:off x="3082132" y="-2124379"/>
          <a:ext cx="887433" cy="5140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300" b="0" i="0" u="none" strike="noStrike" kern="1200" cap="none" normalizeH="0" baseline="0" smtClean="0">
              <a:ln/>
              <a:effectLst/>
              <a:latin typeface="Arial" pitchFamily="34" charset="0"/>
              <a:ea typeface="Times New Roman" pitchFamily="18" charset="0"/>
            </a:rPr>
            <a:t>Сбор информации о ближайших соседях. Оформление стенгазет </a:t>
          </a:r>
          <a:endParaRPr lang="ru-RU" sz="1300" kern="1200" dirty="0"/>
        </a:p>
      </dsp:txBody>
      <dsp:txXfrm rot="5400000">
        <a:off x="3082132" y="-2124379"/>
        <a:ext cx="887433" cy="5140302"/>
      </dsp:txXfrm>
    </dsp:sp>
    <dsp:sp modelId="{050750BA-2063-4B36-A975-45AA265FD862}">
      <dsp:nvSpPr>
        <dsp:cNvPr id="0" name=""/>
        <dsp:cNvSpPr/>
      </dsp:nvSpPr>
      <dsp:spPr>
        <a:xfrm rot="5400000">
          <a:off x="-204792" y="1461365"/>
          <a:ext cx="1365281" cy="95569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2</a:t>
          </a:r>
          <a:endParaRPr lang="ru-RU" sz="2700" kern="1200" dirty="0"/>
        </a:p>
      </dsp:txBody>
      <dsp:txXfrm rot="5400000">
        <a:off x="-204792" y="1461365"/>
        <a:ext cx="1365281" cy="955697"/>
      </dsp:txXfrm>
    </dsp:sp>
    <dsp:sp modelId="{DAC2EB57-A71B-4044-9090-42329293A0B7}">
      <dsp:nvSpPr>
        <dsp:cNvPr id="0" name=""/>
        <dsp:cNvSpPr/>
      </dsp:nvSpPr>
      <dsp:spPr>
        <a:xfrm rot="5400000">
          <a:off x="3082132" y="-904526"/>
          <a:ext cx="887433" cy="5140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Arial" pitchFamily="34" charset="0"/>
              <a:cs typeface="Arial" pitchFamily="34" charset="0"/>
            </a:rPr>
            <a:t>Рассматривание орнаментов разных народов и изготовление аппликаций по этим орнаментам для «ковра народов мира» </a:t>
          </a:r>
          <a:endParaRPr lang="ru-RU" sz="1300" kern="1200" dirty="0">
            <a:latin typeface="Arial" pitchFamily="34" charset="0"/>
            <a:cs typeface="Arial" pitchFamily="34" charset="0"/>
          </a:endParaRPr>
        </a:p>
      </dsp:txBody>
      <dsp:txXfrm rot="5400000">
        <a:off x="3082132" y="-904526"/>
        <a:ext cx="887433" cy="5140302"/>
      </dsp:txXfrm>
    </dsp:sp>
    <dsp:sp modelId="{9679E881-63A4-4D9C-8B95-FD3A422E7213}">
      <dsp:nvSpPr>
        <dsp:cNvPr id="0" name=""/>
        <dsp:cNvSpPr/>
      </dsp:nvSpPr>
      <dsp:spPr>
        <a:xfrm rot="5400000">
          <a:off x="-204792" y="2646553"/>
          <a:ext cx="1365281" cy="95569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3</a:t>
          </a:r>
          <a:endParaRPr lang="ru-RU" sz="2700" kern="1200" dirty="0"/>
        </a:p>
      </dsp:txBody>
      <dsp:txXfrm rot="5400000">
        <a:off x="-204792" y="2646553"/>
        <a:ext cx="1365281" cy="955697"/>
      </dsp:txXfrm>
    </dsp:sp>
    <dsp:sp modelId="{BA99C997-7B70-4615-93D0-0E5EE9A6ABB4}">
      <dsp:nvSpPr>
        <dsp:cNvPr id="0" name=""/>
        <dsp:cNvSpPr/>
      </dsp:nvSpPr>
      <dsp:spPr>
        <a:xfrm rot="5400000">
          <a:off x="3082132" y="315326"/>
          <a:ext cx="887433" cy="5140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300" b="0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Создание творческих групп для изготовления кукол в национальных костюмах </a:t>
          </a:r>
          <a:endParaRPr lang="ru-RU" sz="1300" kern="1200" dirty="0"/>
        </a:p>
      </dsp:txBody>
      <dsp:txXfrm rot="5400000">
        <a:off x="3082132" y="315326"/>
        <a:ext cx="887433" cy="5140302"/>
      </dsp:txXfrm>
    </dsp:sp>
    <dsp:sp modelId="{D1E183B3-3C48-41BB-8475-C767B252B623}">
      <dsp:nvSpPr>
        <dsp:cNvPr id="0" name=""/>
        <dsp:cNvSpPr/>
      </dsp:nvSpPr>
      <dsp:spPr>
        <a:xfrm rot="5400000">
          <a:off x="-204792" y="3866407"/>
          <a:ext cx="1365281" cy="95569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4</a:t>
          </a:r>
          <a:endParaRPr lang="ru-RU" sz="2700" kern="1200" dirty="0"/>
        </a:p>
      </dsp:txBody>
      <dsp:txXfrm rot="5400000">
        <a:off x="-204792" y="3866407"/>
        <a:ext cx="1365281" cy="955697"/>
      </dsp:txXfrm>
    </dsp:sp>
    <dsp:sp modelId="{FC777A6C-F088-4A32-A41A-07A545C72FA9}">
      <dsp:nvSpPr>
        <dsp:cNvPr id="0" name=""/>
        <dsp:cNvSpPr/>
      </dsp:nvSpPr>
      <dsp:spPr>
        <a:xfrm rot="5400000">
          <a:off x="3082132" y="1535180"/>
          <a:ext cx="887433" cy="5140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Arial" pitchFamily="34" charset="0"/>
              <a:cs typeface="Arial" pitchFamily="34" charset="0"/>
            </a:rPr>
            <a:t> Способ объединения результатов -создание панно</a:t>
          </a:r>
          <a:endParaRPr lang="ru-RU" sz="1300" kern="1200" dirty="0">
            <a:latin typeface="Arial" pitchFamily="34" charset="0"/>
            <a:cs typeface="Arial" pitchFamily="34" charset="0"/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Arial" pitchFamily="34" charset="0"/>
              <a:cs typeface="Arial" pitchFamily="34" charset="0"/>
            </a:rPr>
            <a:t>«Хоровод дружбы- ступенька к толерантности»</a:t>
          </a:r>
          <a:endParaRPr lang="ru-RU" sz="1300" kern="1200" dirty="0">
            <a:latin typeface="Arial" pitchFamily="34" charset="0"/>
            <a:cs typeface="Arial" pitchFamily="34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300" kern="1200" dirty="0" smtClean="0"/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 rot="5400000">
        <a:off x="3082132" y="1535180"/>
        <a:ext cx="887433" cy="514030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98D1A4-F06F-4ADE-B17F-6F810328E287}">
      <dsp:nvSpPr>
        <dsp:cNvPr id="0" name=""/>
        <dsp:cNvSpPr/>
      </dsp:nvSpPr>
      <dsp:spPr>
        <a:xfrm rot="5400000">
          <a:off x="-205222" y="205222"/>
          <a:ext cx="1368152" cy="95770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1</a:t>
          </a:r>
          <a:endParaRPr lang="ru-RU" sz="2700" kern="1200" dirty="0"/>
        </a:p>
      </dsp:txBody>
      <dsp:txXfrm rot="5400000">
        <a:off x="-205222" y="205222"/>
        <a:ext cx="1368152" cy="957706"/>
      </dsp:txXfrm>
    </dsp:sp>
    <dsp:sp modelId="{544DDA0C-09E6-44A2-BA34-C77EECD2DEB4}">
      <dsp:nvSpPr>
        <dsp:cNvPr id="0" name=""/>
        <dsp:cNvSpPr/>
      </dsp:nvSpPr>
      <dsp:spPr>
        <a:xfrm rot="5400000">
          <a:off x="3082203" y="-2124497"/>
          <a:ext cx="889298" cy="51382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Сбор информации о ближайших соседях. Оформление стенгазет </a:t>
          </a:r>
          <a:endParaRPr lang="ru-RU" sz="1800" kern="1200" dirty="0"/>
        </a:p>
      </dsp:txBody>
      <dsp:txXfrm rot="5400000">
        <a:off x="3082203" y="-2124497"/>
        <a:ext cx="889298" cy="513829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98D1A4-F06F-4ADE-B17F-6F810328E287}">
      <dsp:nvSpPr>
        <dsp:cNvPr id="0" name=""/>
        <dsp:cNvSpPr/>
      </dsp:nvSpPr>
      <dsp:spPr>
        <a:xfrm rot="5400000">
          <a:off x="-205222" y="205222"/>
          <a:ext cx="1368152" cy="95770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2</a:t>
          </a:r>
          <a:endParaRPr lang="ru-RU" sz="2700" kern="1200" dirty="0"/>
        </a:p>
      </dsp:txBody>
      <dsp:txXfrm rot="5400000">
        <a:off x="-205222" y="205222"/>
        <a:ext cx="1368152" cy="957706"/>
      </dsp:txXfrm>
    </dsp:sp>
    <dsp:sp modelId="{544DDA0C-09E6-44A2-BA34-C77EECD2DEB4}">
      <dsp:nvSpPr>
        <dsp:cNvPr id="0" name=""/>
        <dsp:cNvSpPr/>
      </dsp:nvSpPr>
      <dsp:spPr>
        <a:xfrm rot="5400000">
          <a:off x="3082203" y="-2124497"/>
          <a:ext cx="889298" cy="51382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Arial" pitchFamily="34" charset="0"/>
              <a:cs typeface="Arial" pitchFamily="34" charset="0"/>
            </a:rPr>
            <a:t>Рассматривание орнаментов разных народов, изготовление аппликаций по этим орнаментам, результат- «Ковёр народов мира» </a:t>
          </a:r>
          <a:endParaRPr lang="ru-RU" sz="1700" kern="1200" dirty="0"/>
        </a:p>
      </dsp:txBody>
      <dsp:txXfrm rot="5400000">
        <a:off x="3082203" y="-2124497"/>
        <a:ext cx="889298" cy="513829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98D1A4-F06F-4ADE-B17F-6F810328E287}">
      <dsp:nvSpPr>
        <dsp:cNvPr id="0" name=""/>
        <dsp:cNvSpPr/>
      </dsp:nvSpPr>
      <dsp:spPr>
        <a:xfrm rot="5400000">
          <a:off x="-205222" y="205222"/>
          <a:ext cx="1368152" cy="95770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3</a:t>
          </a:r>
          <a:endParaRPr lang="ru-RU" sz="2700" kern="1200" dirty="0"/>
        </a:p>
      </dsp:txBody>
      <dsp:txXfrm rot="5400000">
        <a:off x="-205222" y="205222"/>
        <a:ext cx="1368152" cy="957706"/>
      </dsp:txXfrm>
    </dsp:sp>
    <dsp:sp modelId="{544DDA0C-09E6-44A2-BA34-C77EECD2DEB4}">
      <dsp:nvSpPr>
        <dsp:cNvPr id="0" name=""/>
        <dsp:cNvSpPr/>
      </dsp:nvSpPr>
      <dsp:spPr>
        <a:xfrm rot="5400000">
          <a:off x="3082203" y="-2124497"/>
          <a:ext cx="889298" cy="51382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</a:rPr>
            <a:t>Создание творческих групп для изготовления кукол в национальных костюмах </a:t>
          </a:r>
          <a:endParaRPr lang="ru-RU" sz="1800" kern="1200" dirty="0"/>
        </a:p>
      </dsp:txBody>
      <dsp:txXfrm rot="5400000">
        <a:off x="3082203" y="-2124497"/>
        <a:ext cx="889298" cy="513829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98D1A4-F06F-4ADE-B17F-6F810328E287}">
      <dsp:nvSpPr>
        <dsp:cNvPr id="0" name=""/>
        <dsp:cNvSpPr/>
      </dsp:nvSpPr>
      <dsp:spPr>
        <a:xfrm rot="5400000">
          <a:off x="-205222" y="205222"/>
          <a:ext cx="1368152" cy="95770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4</a:t>
          </a:r>
          <a:endParaRPr lang="ru-RU" sz="2700" kern="1200" dirty="0"/>
        </a:p>
      </dsp:txBody>
      <dsp:txXfrm rot="5400000">
        <a:off x="-205222" y="205222"/>
        <a:ext cx="1368152" cy="957706"/>
      </dsp:txXfrm>
    </dsp:sp>
    <dsp:sp modelId="{544DDA0C-09E6-44A2-BA34-C77EECD2DEB4}">
      <dsp:nvSpPr>
        <dsp:cNvPr id="0" name=""/>
        <dsp:cNvSpPr/>
      </dsp:nvSpPr>
      <dsp:spPr>
        <a:xfrm rot="5400000">
          <a:off x="3082203" y="-2124497"/>
          <a:ext cx="889298" cy="51382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Создание и презентация панно «Хоровод дружбы»</a:t>
          </a:r>
          <a:endParaRPr lang="ru-RU" sz="1800" kern="1200" dirty="0"/>
        </a:p>
      </dsp:txBody>
      <dsp:txXfrm rot="5400000">
        <a:off x="3082203" y="-2124497"/>
        <a:ext cx="889298" cy="5138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90E064B-4BA2-4C06-8E84-B3E54B5AEE29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1954AFF-30B4-4E50-A0A4-62709D072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064B-4BA2-4C06-8E84-B3E54B5AEE29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4AFF-30B4-4E50-A0A4-62709D072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064B-4BA2-4C06-8E84-B3E54B5AEE29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4AFF-30B4-4E50-A0A4-62709D072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0E064B-4BA2-4C06-8E84-B3E54B5AEE29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954AFF-30B4-4E50-A0A4-62709D0721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90E064B-4BA2-4C06-8E84-B3E54B5AEE29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1954AFF-30B4-4E50-A0A4-62709D072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064B-4BA2-4C06-8E84-B3E54B5AEE29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4AFF-30B4-4E50-A0A4-62709D0721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064B-4BA2-4C06-8E84-B3E54B5AEE29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4AFF-30B4-4E50-A0A4-62709D0721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0E064B-4BA2-4C06-8E84-B3E54B5AEE29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954AFF-30B4-4E50-A0A4-62709D0721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064B-4BA2-4C06-8E84-B3E54B5AEE29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54AFF-30B4-4E50-A0A4-62709D072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0E064B-4BA2-4C06-8E84-B3E54B5AEE29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954AFF-30B4-4E50-A0A4-62709D0721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0E064B-4BA2-4C06-8E84-B3E54B5AEE29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954AFF-30B4-4E50-A0A4-62709D0721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90E064B-4BA2-4C06-8E84-B3E54B5AEE29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954AFF-30B4-4E50-A0A4-62709D072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ois.mskobr.ru/book_images/img_876277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-fotki.yandex.ru/get/5211/olg-starkova.b/0_5f784_86a00b5f_XL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0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1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276872"/>
            <a:ext cx="6172200" cy="205359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Проектная деятельность</a:t>
            </a:r>
            <a:b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 средство формирования компетентностей </a:t>
            </a:r>
            <a:b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младших школьников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5013176"/>
            <a:ext cx="6172200" cy="1371600"/>
          </a:xfrm>
        </p:spPr>
        <p:txBody>
          <a:bodyPr/>
          <a:lstStyle/>
          <a:p>
            <a:r>
              <a:rPr lang="ru-RU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МБОУ Средняя общеобразовательная школа №29</a:t>
            </a:r>
          </a:p>
          <a:p>
            <a:r>
              <a:rPr lang="ru-RU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Учитель начальных классов высшей категории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Скабара Галина Анатольевна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0"/>
            <a:ext cx="7803192" cy="147218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ЧЕГО НАЧИНАЕМ: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создание совместных композиций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67744" y="5661248"/>
            <a:ext cx="62646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Композиция «Круги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 линии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Цель </a:t>
            </a:r>
            <a:r>
              <a:rPr lang="ru-RU" dirty="0">
                <a:latin typeface="Arial" pitchFamily="34" charset="0"/>
                <a:cs typeface="Arial" pitchFamily="34" charset="0"/>
              </a:rPr>
              <a:t>– формирование у детей навыков общения, эффективного взаимодействия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сотрудничества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I:\DCIM\100SSCAM\SL370982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339752" y="1645652"/>
            <a:ext cx="5616624" cy="39435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7360" y="260648"/>
            <a:ext cx="7406640" cy="82411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Классный час «Путешествие по стране Толерантность»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5486400"/>
            <a:ext cx="6534472" cy="1371600"/>
          </a:xfrm>
        </p:spPr>
        <p:txBody>
          <a:bodyPr>
            <a:normAutofit/>
          </a:bodyPr>
          <a:lstStyle/>
          <a:p>
            <a:r>
              <a:rPr lang="ru-RU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Цель – познакомить детей с качествами толерантной личности: доброта, уважение, дружба, терпение и др.</a:t>
            </a:r>
            <a:endParaRPr lang="ru-RU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 descr="I:\DCIM\100SSCAM\SL370987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339752" y="1196752"/>
            <a:ext cx="5112568" cy="40972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7360" y="764704"/>
            <a:ext cx="7406640" cy="82411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Знакомство с народным творчеством народов мира под девизом «Мы разные, но мы вместе, мы похожи»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5661248"/>
            <a:ext cx="6768752" cy="1371600"/>
          </a:xfrm>
        </p:spPr>
        <p:txBody>
          <a:bodyPr>
            <a:normAutofit/>
          </a:bodyPr>
          <a:lstStyle/>
          <a:p>
            <a:r>
              <a:rPr lang="ru-RU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Цель – формирование толерантного отношения к культурам соседних стран</a:t>
            </a:r>
            <a:endParaRPr lang="ru-RU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Картинка 8 из 1793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9231" t="14360" r="10769" b="9281"/>
          <a:stretch>
            <a:fillRect/>
          </a:stretch>
        </p:blipFill>
        <p:spPr bwMode="auto">
          <a:xfrm rot="21074237">
            <a:off x="2573195" y="1954482"/>
            <a:ext cx="2635253" cy="32666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print"/>
          <a:srcRect l="3516" t="5353"/>
          <a:stretch>
            <a:fillRect/>
          </a:stretch>
        </p:blipFill>
        <p:spPr bwMode="auto">
          <a:xfrm rot="371997">
            <a:off x="5464960" y="1869836"/>
            <a:ext cx="1975867" cy="330853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7360" y="692696"/>
            <a:ext cx="7406640" cy="82411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Проект «Хоровод дружбы – ступенька к толерантности»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2348880"/>
            <a:ext cx="3888432" cy="4248472"/>
          </a:xfrm>
        </p:spPr>
        <p:txBody>
          <a:bodyPr>
            <a:noAutofit/>
          </a:bodyPr>
          <a:lstStyle/>
          <a:p>
            <a:endParaRPr lang="ru-RU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Задачи проекта: </a:t>
            </a:r>
          </a:p>
          <a:p>
            <a:endParaRPr lang="ru-RU" sz="5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знакомство учащихся с традициями ближайших соседей посредством ознакомления с национальными костюмами и устным народным творчеством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1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развитие технического мышления, творческих способностей учащихся, коммуникативной компетентности</a:t>
            </a:r>
          </a:p>
          <a:p>
            <a:endParaRPr lang="ru-RU" sz="24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 descr="Картинка 262 из 99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1347" t="2000" r="14898" b="2001"/>
          <a:stretch>
            <a:fillRect/>
          </a:stretch>
        </p:blipFill>
        <p:spPr bwMode="auto">
          <a:xfrm>
            <a:off x="6012160" y="2924944"/>
            <a:ext cx="2808312" cy="25922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23728" y="2132856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Цель проекта </a:t>
            </a:r>
            <a:r>
              <a:rPr lang="ru-RU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формирование  толерантной личности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7360" y="764704"/>
            <a:ext cx="7406640" cy="82411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Этапы проекта «Хоровод дружбы – ступенька к толерантности»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411760" y="1628800"/>
          <a:ext cx="6096000" cy="5028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7360" y="764704"/>
            <a:ext cx="7406640" cy="82411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Этапы проекта «Хоровод дружбы – ступенька к толерантности»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907704" y="1916832"/>
          <a:ext cx="609600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627" name="Picture 3" descr="C:\Documents and Settings\Елена\Рабочий стол\Scan10001.JPG"/>
          <p:cNvPicPr>
            <a:picLocks noChangeAspect="1" noChangeArrowheads="1"/>
          </p:cNvPicPr>
          <p:nvPr/>
        </p:nvPicPr>
        <p:blipFill>
          <a:blip r:embed="rId7" cstate="print"/>
          <a:srcRect l="7478" t="15936" r="23126" b="2389"/>
          <a:stretch>
            <a:fillRect/>
          </a:stretch>
        </p:blipFill>
        <p:spPr bwMode="auto">
          <a:xfrm>
            <a:off x="3203848" y="3068960"/>
            <a:ext cx="4320480" cy="3410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7360" y="764704"/>
            <a:ext cx="7406640" cy="82411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Этапы проекта «Хоровод дружбы – ступенька к толерантности»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907704" y="1916832"/>
          <a:ext cx="609600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626" name="Picture 2" descr="I:\DCIM\100SSCAM\SL370993.JP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3059832" y="3068960"/>
            <a:ext cx="4320480" cy="33123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7360" y="764704"/>
            <a:ext cx="7406640" cy="82411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Этапы проекта «Хоровод дружбы – ступенька к толерантности»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907704" y="1916832"/>
          <a:ext cx="609600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650" name="Picture 2" descr="C:\Documents and Settings\Елена\Рабочий стол\Scan10003.JPG"/>
          <p:cNvPicPr>
            <a:picLocks noChangeAspect="1" noChangeArrowheads="1"/>
          </p:cNvPicPr>
          <p:nvPr/>
        </p:nvPicPr>
        <p:blipFill>
          <a:blip r:embed="rId7" cstate="print"/>
          <a:srcRect l="9386" r="7485" b="4381"/>
          <a:stretch>
            <a:fillRect/>
          </a:stretch>
        </p:blipFill>
        <p:spPr bwMode="auto">
          <a:xfrm>
            <a:off x="3131840" y="2996952"/>
            <a:ext cx="4464496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7360" y="764704"/>
            <a:ext cx="7406640" cy="82411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Этапы проекта «Хоровод дружбы – ступенька к толерантности»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907704" y="1916832"/>
          <a:ext cx="609600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674" name="Picture 2" descr="C:\Documents and Settings\Елена\Рабочий стол\Scan10002.JPG"/>
          <p:cNvPicPr>
            <a:picLocks noChangeAspect="1" noChangeArrowheads="1"/>
          </p:cNvPicPr>
          <p:nvPr/>
        </p:nvPicPr>
        <p:blipFill>
          <a:blip r:embed="rId7" cstate="print"/>
          <a:srcRect l="17333" t="9943" r="2668" b="4548"/>
          <a:stretch>
            <a:fillRect/>
          </a:stretch>
        </p:blipFill>
        <p:spPr bwMode="auto">
          <a:xfrm>
            <a:off x="2843808" y="3068960"/>
            <a:ext cx="4722385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3140968"/>
            <a:ext cx="7406640" cy="82411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7360" y="-387424"/>
            <a:ext cx="7406640" cy="147218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Цель школы на современном этапе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1772816"/>
            <a:ext cx="6480720" cy="3528392"/>
          </a:xfrm>
        </p:spPr>
        <p:txBody>
          <a:bodyPr>
            <a:normAutofit fontScale="92500" lnSpcReduction="10000"/>
          </a:bodyPr>
          <a:lstStyle/>
          <a:p>
            <a:r>
              <a:rPr lang="ru-RU" sz="2600" b="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вооружить ребенка умениями, которые помогут ему ориентироваться в новых ситуациях своей профессиональной, личной и общественной жизни, достигая поставленной цели</a:t>
            </a:r>
          </a:p>
          <a:p>
            <a:endParaRPr lang="ru-RU" sz="2600" b="0" dirty="0" smtClean="0">
              <a:latin typeface="Arial" pitchFamily="34" charset="0"/>
              <a:cs typeface="Arial" pitchFamily="34" charset="0"/>
            </a:endParaRPr>
          </a:p>
          <a:p>
            <a:endParaRPr lang="ru-RU" sz="2600" b="0" dirty="0" smtClean="0">
              <a:latin typeface="Arial" pitchFamily="34" charset="0"/>
              <a:cs typeface="Arial" pitchFamily="34" charset="0"/>
            </a:endParaRPr>
          </a:p>
          <a:p>
            <a:endParaRPr lang="ru-RU" sz="2600" b="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компетентностями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ru-RU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1" descr="C:\Documents and Settings\IAntonova\Рабочий стол\Обложки Стандарты\federal_gos_obraz_st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64288" y="4653136"/>
            <a:ext cx="1449388" cy="18240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Стрелка вниз 4"/>
          <p:cNvSpPr/>
          <p:nvPr/>
        </p:nvSpPr>
        <p:spPr>
          <a:xfrm>
            <a:off x="4067944" y="3645024"/>
            <a:ext cx="648072" cy="108012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7360" y="-315416"/>
            <a:ext cx="7406640" cy="147218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Результат образования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1700808"/>
            <a:ext cx="6480720" cy="460851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9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Формирование ключевых образовательных компетентностей:</a:t>
            </a:r>
          </a:p>
          <a:p>
            <a:pPr lvl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9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образовательной</a:t>
            </a:r>
          </a:p>
          <a:p>
            <a:pPr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9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коммуникативной</a:t>
            </a:r>
          </a:p>
          <a:p>
            <a:pPr lvl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9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информационной</a:t>
            </a:r>
          </a:p>
          <a:p>
            <a:pPr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9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социальной</a:t>
            </a:r>
          </a:p>
          <a:p>
            <a:pPr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9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толерантности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ru-RU" sz="51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ru-RU" sz="51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ru-RU" sz="51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ru-RU" sz="51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5100" b="0" dirty="0" smtClean="0">
              <a:latin typeface="Arial" pitchFamily="34" charset="0"/>
              <a:cs typeface="Arial" pitchFamily="34" charset="0"/>
            </a:endParaRPr>
          </a:p>
          <a:p>
            <a:endParaRPr lang="ru-RU" sz="5100" b="0" dirty="0" smtClean="0">
              <a:latin typeface="Arial" pitchFamily="34" charset="0"/>
              <a:cs typeface="Arial" pitchFamily="34" charset="0"/>
            </a:endParaRPr>
          </a:p>
          <a:p>
            <a:endParaRPr lang="ru-RU" sz="2600" b="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           </a:t>
            </a:r>
          </a:p>
          <a:p>
            <a:endParaRPr lang="ru-RU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0"/>
            <a:ext cx="7406640" cy="147218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Метод проектов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1628800"/>
            <a:ext cx="6984776" cy="137160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один из современных педагогических средств формирования ключевых компетентностей</a:t>
            </a:r>
          </a:p>
          <a:p>
            <a:endParaRPr lang="ru-RU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123728" y="3645024"/>
            <a:ext cx="6111296" cy="2736304"/>
            <a:chOff x="-831139" y="662119"/>
            <a:chExt cx="3478500" cy="354490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831139" y="662119"/>
              <a:ext cx="3474806" cy="2798612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-749166" y="848693"/>
              <a:ext cx="3396527" cy="33583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Учебный проект – это деятельность, позволяющая проявлять себя, приложить свои знания, принести пользу и показать публично достигнутый результат, который носит практический характер, имеет  важное прикладное значение и, что весьма важно, интересен и значим для самих открывателей.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7360" y="0"/>
            <a:ext cx="7406640" cy="147218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Деятельность учителя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и ученика на современном этапе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123728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7"/>
          <p:cNvSpPr/>
          <p:nvPr/>
        </p:nvSpPr>
        <p:spPr>
          <a:xfrm>
            <a:off x="1979712" y="1556792"/>
            <a:ext cx="5832648" cy="5301208"/>
          </a:xfrm>
          <a:prstGeom prst="rightArrow">
            <a:avLst>
              <a:gd name="adj1" fmla="val 82957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7360" y="0"/>
            <a:ext cx="7406640" cy="147218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Умения, приобретаемые во время проектной деятельности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051720" y="2132856"/>
            <a:ext cx="468052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исследовательские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социального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взаимодействия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оценочные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информационные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презентационные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рефлексивные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менеджерские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724128" y="3645024"/>
            <a:ext cx="46805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Формирование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 компетентностей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52120" y="3573016"/>
            <a:ext cx="3312368" cy="115212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7"/>
          <p:cNvSpPr/>
          <p:nvPr/>
        </p:nvSpPr>
        <p:spPr>
          <a:xfrm>
            <a:off x="2339752" y="2348880"/>
            <a:ext cx="4752528" cy="3429000"/>
          </a:xfrm>
          <a:prstGeom prst="rightArrow">
            <a:avLst>
              <a:gd name="adj1" fmla="val 82957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332656"/>
            <a:ext cx="7479664" cy="147218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Умения, приобретаемые в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начальной школе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во время проектной деятельности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411760" y="2708920"/>
            <a:ext cx="468052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искать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думать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сотрудничать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приниматься за дело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адаптироваться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724128" y="3501008"/>
            <a:ext cx="46805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Формирование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 компетентностей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52120" y="3429000"/>
            <a:ext cx="3312368" cy="115212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7360" y="404664"/>
            <a:ext cx="7406640" cy="147218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Толерантность – одна из основных компетентностей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11760" y="3284984"/>
            <a:ext cx="62646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Толерантность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– это уважение, принятие и правильное понимание богатого разнообразия культур нашего мира, форм самовыражения и способов проявления человеческой индивидуальности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7360" y="476672"/>
            <a:ext cx="7406640" cy="60808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Разновидности учебных проектов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447764" y="1340768"/>
          <a:ext cx="529258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2411760" y="4221088"/>
          <a:ext cx="5292588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</TotalTime>
  <Words>557</Words>
  <Application>Microsoft Office PowerPoint</Application>
  <PresentationFormat>Экран (4:3)</PresentationFormat>
  <Paragraphs>123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Проектная деятельность как средство формирования компетентностей  младших школьников</vt:lpstr>
      <vt:lpstr>Цель школы на современном этапе </vt:lpstr>
      <vt:lpstr>Результат образования</vt:lpstr>
      <vt:lpstr>Метод проектов</vt:lpstr>
      <vt:lpstr>Деятельность учителя  и ученика на современном этапе</vt:lpstr>
      <vt:lpstr>Умения, приобретаемые во время проектной деятельности</vt:lpstr>
      <vt:lpstr>Умения, приобретаемые в начальной школе во время проектной деятельности</vt:lpstr>
      <vt:lpstr>Толерантность – одна из основных компетентностей</vt:lpstr>
      <vt:lpstr>Разновидности учебных проектов</vt:lpstr>
      <vt:lpstr>C ЧЕГО НАЧИНАЕМ: создание совместных композиций</vt:lpstr>
      <vt:lpstr>Классный час «Путешествие по стране Толерантность»</vt:lpstr>
      <vt:lpstr>Знакомство с народным творчеством народов мира под девизом «Мы разные, но мы вместе, мы похожи»</vt:lpstr>
      <vt:lpstr>Проект «Хоровод дружбы – ступенька к толерантности»</vt:lpstr>
      <vt:lpstr>Этапы проекта «Хоровод дружбы – ступенька к толерантности»</vt:lpstr>
      <vt:lpstr>Этапы проекта «Хоровод дружбы – ступенька к толерантности»</vt:lpstr>
      <vt:lpstr>Этапы проекта «Хоровод дружбы – ступенька к толерантности»</vt:lpstr>
      <vt:lpstr>Этапы проекта «Хоровод дружбы – ступенька к толерантности»</vt:lpstr>
      <vt:lpstr>Этапы проекта «Хоровод дружбы – ступенька к толерантности»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как средство формирования компетентностей  младших школьников </dc:title>
  <dc:creator>Скабара </dc:creator>
  <cp:lastModifiedBy>Скабара </cp:lastModifiedBy>
  <cp:revision>38</cp:revision>
  <dcterms:created xsi:type="dcterms:W3CDTF">2011-10-09T13:46:23Z</dcterms:created>
  <dcterms:modified xsi:type="dcterms:W3CDTF">2011-10-31T15:03:48Z</dcterms:modified>
</cp:coreProperties>
</file>